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66" r:id="rId4"/>
    <p:sldId id="267" r:id="rId5"/>
    <p:sldId id="259" r:id="rId6"/>
    <p:sldId id="264" r:id="rId7"/>
    <p:sldId id="260" r:id="rId8"/>
    <p:sldId id="263" r:id="rId9"/>
    <p:sldId id="262" r:id="rId10"/>
    <p:sldId id="261" r:id="rId11"/>
    <p:sldId id="265" r:id="rId12"/>
  </p:sldIdLst>
  <p:sldSz cx="9144000" cy="6858000" type="screen4x3"/>
  <p:notesSz cx="6858000" cy="9144000"/>
  <p:defaultTextStyle>
    <a:defPPr>
      <a:defRPr lang="en-US"/>
    </a:defPPr>
    <a:lvl1pPr marL="0" algn="l" defTabSz="914400" rtl="0" latinLnBrk="0">
      <a:defRPr sz="1800" kern="1200">
        <a:solidFill>
          <a:schemeClr val="tx1"/>
        </a:solidFill>
        <a:latin typeface="+mn-lt"/>
        <a:ea typeface="+mn-ea"/>
        <a:cs typeface="+mn-cs"/>
      </a:defRPr>
    </a:lvl1pPr>
    <a:lvl2pPr marL="457200" algn="l" defTabSz="914400" rtl="0" latinLnBrk="0">
      <a:defRPr sz="1800" kern="1200">
        <a:solidFill>
          <a:schemeClr val="tx1"/>
        </a:solidFill>
        <a:latin typeface="+mn-lt"/>
        <a:ea typeface="+mn-ea"/>
        <a:cs typeface="+mn-cs"/>
      </a:defRPr>
    </a:lvl2pPr>
    <a:lvl3pPr marL="914400" algn="l" defTabSz="914400" rtl="0" latinLnBrk="0">
      <a:defRPr sz="1800" kern="1200">
        <a:solidFill>
          <a:schemeClr val="tx1"/>
        </a:solidFill>
        <a:latin typeface="+mn-lt"/>
        <a:ea typeface="+mn-ea"/>
        <a:cs typeface="+mn-cs"/>
      </a:defRPr>
    </a:lvl3pPr>
    <a:lvl4pPr marL="1371600" algn="l" defTabSz="914400" rtl="0" latinLnBrk="0">
      <a:defRPr sz="1800" kern="1200">
        <a:solidFill>
          <a:schemeClr val="tx1"/>
        </a:solidFill>
        <a:latin typeface="+mn-lt"/>
        <a:ea typeface="+mn-ea"/>
        <a:cs typeface="+mn-cs"/>
      </a:defRPr>
    </a:lvl4pPr>
    <a:lvl5pPr marL="1828800" algn="l" defTabSz="914400" rtl="0" latinLnBrk="0">
      <a:defRPr sz="1800" kern="1200">
        <a:solidFill>
          <a:schemeClr val="tx1"/>
        </a:solidFill>
        <a:latin typeface="+mn-lt"/>
        <a:ea typeface="+mn-ea"/>
        <a:cs typeface="+mn-cs"/>
      </a:defRPr>
    </a:lvl5pPr>
    <a:lvl6pPr marL="2286000" algn="l" defTabSz="914400" rtl="0" latinLnBrk="0">
      <a:defRPr sz="1800" kern="1200">
        <a:solidFill>
          <a:schemeClr val="tx1"/>
        </a:solidFill>
        <a:latin typeface="+mn-lt"/>
        <a:ea typeface="+mn-ea"/>
        <a:cs typeface="+mn-cs"/>
      </a:defRPr>
    </a:lvl6pPr>
    <a:lvl7pPr marL="2743200" algn="l" defTabSz="914400" rtl="0" latinLnBrk="0">
      <a:defRPr sz="1800" kern="1200">
        <a:solidFill>
          <a:schemeClr val="tx1"/>
        </a:solidFill>
        <a:latin typeface="+mn-lt"/>
        <a:ea typeface="+mn-ea"/>
        <a:cs typeface="+mn-cs"/>
      </a:defRPr>
    </a:lvl7pPr>
    <a:lvl8pPr marL="3200400" algn="l" defTabSz="914400" rtl="0" latinLnBrk="0">
      <a:defRPr sz="1800" kern="1200">
        <a:solidFill>
          <a:schemeClr val="tx1"/>
        </a:solidFill>
        <a:latin typeface="+mn-lt"/>
        <a:ea typeface="+mn-ea"/>
        <a:cs typeface="+mn-cs"/>
      </a:defRPr>
    </a:lvl8pPr>
    <a:lvl9pPr marL="3657600" algn="l" defTabSz="914400" rtl="0" latinLnBrk="0">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131" autoAdjust="0"/>
    <p:restoredTop sz="94660"/>
  </p:normalViewPr>
  <p:slideViewPr>
    <p:cSldViewPr>
      <p:cViewPr varScale="1">
        <p:scale>
          <a:sx n="88" d="100"/>
          <a:sy n="88" d="100"/>
        </p:scale>
        <p:origin x="-1488"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3">
        <a:schemeClr val="bg1"/>
      </p:bgRef>
    </p:bg>
    <p:spTree>
      <p:nvGrpSpPr>
        <p:cNvPr id="1" name=""/>
        <p:cNvGrpSpPr/>
        <p:nvPr/>
      </p:nvGrpSpPr>
      <p:grpSpPr>
        <a:xfrm>
          <a:off x="0" y="0"/>
          <a:ext cx="0" cy="0"/>
          <a:chOff x="0" y="0"/>
          <a:chExt cx="0" cy="0"/>
        </a:xfrm>
      </p:grpSpPr>
      <p:sp>
        <p:nvSpPr>
          <p:cNvPr id="12" name="Прямоугольник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3" name="Скругленный прямоугольник 12"/>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9" name="Подзаголовок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Дата 27"/>
          <p:cNvSpPr>
            <a:spLocks noGrp="1"/>
          </p:cNvSpPr>
          <p:nvPr>
            <p:ph type="dt" sz="half" idx="10"/>
          </p:nvPr>
        </p:nvSpPr>
        <p:spPr/>
        <p:txBody>
          <a:bodyPr/>
          <a:lstStyle/>
          <a:p>
            <a:fld id="{7EAF463A-BC7C-46EE-9F1E-7F377CCA4891}" type="datetimeFigureOut">
              <a:rPr lang="en-US" smtClean="0"/>
              <a:pPr/>
              <a:t>9/14/2016</a:t>
            </a:fld>
            <a:endParaRPr lang="en-US"/>
          </a:p>
        </p:txBody>
      </p:sp>
      <p:sp>
        <p:nvSpPr>
          <p:cNvPr id="17" name="Нижний колонтитул 16"/>
          <p:cNvSpPr>
            <a:spLocks noGrp="1"/>
          </p:cNvSpPr>
          <p:nvPr>
            <p:ph type="ftr" sz="quarter" idx="11"/>
          </p:nvPr>
        </p:nvSpPr>
        <p:spPr/>
        <p:txBody>
          <a:bodyPr/>
          <a:lstStyle/>
          <a:p>
            <a:endParaRPr lang="en-US"/>
          </a:p>
        </p:txBody>
      </p:sp>
      <p:sp>
        <p:nvSpPr>
          <p:cNvPr id="29" name="Номер слайда 28"/>
          <p:cNvSpPr>
            <a:spLocks noGrp="1"/>
          </p:cNvSpPr>
          <p:nvPr>
            <p:ph type="sldNum" sz="quarter" idx="12"/>
          </p:nvPr>
        </p:nvSpPr>
        <p:spPr/>
        <p:txBody>
          <a:bodyPr lIns="0" tIns="0" rIns="0" bIns="0">
            <a:noAutofit/>
          </a:bodyPr>
          <a:lstStyle>
            <a:lvl1pPr>
              <a:defRPr sz="1400">
                <a:solidFill>
                  <a:srgbClr val="FFFFFF"/>
                </a:solidFill>
              </a:defRPr>
            </a:lvl1pPr>
          </a:lstStyle>
          <a:p>
            <a:fld id="{A483448D-3A78-4528-A469-B745A65DA480}" type="slidenum">
              <a:rPr lang="en-US" smtClean="0"/>
              <a:pPr/>
              <a:t>‹#›</a:t>
            </a:fld>
            <a:endParaRPr lang="en-US"/>
          </a:p>
        </p:txBody>
      </p:sp>
      <p:sp>
        <p:nvSpPr>
          <p:cNvPr id="7" name="Прямоугольник 6"/>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Прямоугольник 9"/>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оугольник 10"/>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Заголовок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ru-RU" smtClean="0"/>
              <a:t>Образец заголовка</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7EAF463A-BC7C-46EE-9F1E-7F377CCA4891}" type="datetimeFigureOut">
              <a:rPr lang="en-US" smtClean="0"/>
              <a:pPr/>
              <a:t>9/14/2016</a:t>
            </a:fld>
            <a:endParaRPr lang="en-US"/>
          </a:p>
        </p:txBody>
      </p:sp>
      <p:sp>
        <p:nvSpPr>
          <p:cNvPr id="5" name="Нижний колонтитул 4"/>
          <p:cNvSpPr>
            <a:spLocks noGrp="1"/>
          </p:cNvSpPr>
          <p:nvPr>
            <p:ph type="ftr" sz="quarter" idx="11"/>
          </p:nvPr>
        </p:nvSpPr>
        <p:spPr/>
        <p:txBody>
          <a:bodyPr/>
          <a:lstStyle/>
          <a:p>
            <a:endParaRPr lang="en-US"/>
          </a:p>
        </p:txBody>
      </p:sp>
      <p:sp>
        <p:nvSpPr>
          <p:cNvPr id="6" name="Номер слайда 5"/>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41"/>
            <a:ext cx="201168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914400" y="274640"/>
            <a:ext cx="55626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7EAF463A-BC7C-46EE-9F1E-7F377CCA4891}" type="datetimeFigureOut">
              <a:rPr lang="en-US" smtClean="0"/>
              <a:pPr/>
              <a:t>9/14/2016</a:t>
            </a:fld>
            <a:endParaRPr lang="en-US"/>
          </a:p>
        </p:txBody>
      </p:sp>
      <p:sp>
        <p:nvSpPr>
          <p:cNvPr id="5" name="Нижний колонтитул 4"/>
          <p:cNvSpPr>
            <a:spLocks noGrp="1"/>
          </p:cNvSpPr>
          <p:nvPr>
            <p:ph type="ftr" sz="quarter" idx="11"/>
          </p:nvPr>
        </p:nvSpPr>
        <p:spPr/>
        <p:txBody>
          <a:bodyPr/>
          <a:lstStyle/>
          <a:p>
            <a:endParaRPr lang="en-US"/>
          </a:p>
        </p:txBody>
      </p:sp>
      <p:sp>
        <p:nvSpPr>
          <p:cNvPr id="6" name="Номер слайда 5"/>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4" name="Дата 3"/>
          <p:cNvSpPr>
            <a:spLocks noGrp="1"/>
          </p:cNvSpPr>
          <p:nvPr>
            <p:ph type="dt" sz="half" idx="10"/>
          </p:nvPr>
        </p:nvSpPr>
        <p:spPr/>
        <p:txBody>
          <a:bodyPr/>
          <a:lstStyle/>
          <a:p>
            <a:fld id="{7EAF463A-BC7C-46EE-9F1E-7F377CCA4891}" type="datetimeFigureOut">
              <a:rPr lang="en-US" smtClean="0"/>
              <a:pPr/>
              <a:t>9/14/2016</a:t>
            </a:fld>
            <a:endParaRPr lang="en-US"/>
          </a:p>
        </p:txBody>
      </p:sp>
      <p:sp>
        <p:nvSpPr>
          <p:cNvPr id="5" name="Нижний колонтитул 4"/>
          <p:cNvSpPr>
            <a:spLocks noGrp="1"/>
          </p:cNvSpPr>
          <p:nvPr>
            <p:ph type="ftr" sz="quarter" idx="11"/>
          </p:nvPr>
        </p:nvSpPr>
        <p:spPr/>
        <p:txBody>
          <a:bodyPr/>
          <a:lstStyle/>
          <a:p>
            <a:endParaRPr lang="en-US"/>
          </a:p>
        </p:txBody>
      </p:sp>
      <p:sp>
        <p:nvSpPr>
          <p:cNvPr id="6" name="Номер слайда 5"/>
          <p:cNvSpPr>
            <a:spLocks noGrp="1"/>
          </p:cNvSpPr>
          <p:nvPr>
            <p:ph type="sldNum" sz="quarter" idx="12"/>
          </p:nvPr>
        </p:nvSpPr>
        <p:spPr/>
        <p:txBody>
          <a:bodyPr/>
          <a:lstStyle/>
          <a:p>
            <a:fld id="{A483448D-3A78-4528-A469-B745A65DA480}" type="slidenum">
              <a:rPr lang="en-US" smtClean="0"/>
              <a:pPr/>
              <a:t>‹#›</a:t>
            </a:fld>
            <a:endParaRPr lang="en-US"/>
          </a:p>
        </p:txBody>
      </p:sp>
      <p:sp>
        <p:nvSpPr>
          <p:cNvPr id="8" name="Содержимое 7"/>
          <p:cNvSpPr>
            <a:spLocks noGrp="1"/>
          </p:cNvSpPr>
          <p:nvPr>
            <p:ph sz="quarter" idx="1"/>
          </p:nvPr>
        </p:nvSpPr>
        <p:spPr>
          <a:xfrm>
            <a:off x="914400" y="1447800"/>
            <a:ext cx="7772400" cy="4572000"/>
          </a:xfrm>
        </p:spPr>
        <p:txBody>
          <a:bodyPr vert="horz"/>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3">
        <a:schemeClr val="bg1"/>
      </p:bgRef>
    </p:bg>
    <p:spTree>
      <p:nvGrpSpPr>
        <p:cNvPr id="1" name=""/>
        <p:cNvGrpSpPr/>
        <p:nvPr/>
      </p:nvGrpSpPr>
      <p:grpSpPr>
        <a:xfrm>
          <a:off x="0" y="0"/>
          <a:ext cx="0" cy="0"/>
          <a:chOff x="0" y="0"/>
          <a:chExt cx="0" cy="0"/>
        </a:xfrm>
      </p:grpSpPr>
      <p:sp>
        <p:nvSpPr>
          <p:cNvPr id="11" name="Прямоугольник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0" name="Скругленный прямоугольник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Заголовок 1"/>
          <p:cNvSpPr>
            <a:spLocks noGrp="1"/>
          </p:cNvSpPr>
          <p:nvPr>
            <p:ph type="title"/>
          </p:nvPr>
        </p:nvSpPr>
        <p:spPr>
          <a:xfrm>
            <a:off x="722313" y="952500"/>
            <a:ext cx="7772400" cy="1362075"/>
          </a:xfrm>
        </p:spPr>
        <p:txBody>
          <a:bodyPr anchor="b" anchorCtr="0"/>
          <a:lstStyle>
            <a:lvl1pPr algn="l">
              <a:buNone/>
              <a:defRPr sz="4000" b="0" cap="none"/>
            </a:lvl1pPr>
          </a:lstStyle>
          <a:p>
            <a:r>
              <a:rPr kumimoji="0" lang="ru-RU" smtClean="0"/>
              <a:t>Образец заголовка</a:t>
            </a:r>
            <a:endParaRPr kumimoji="0" lang="en-US"/>
          </a:p>
        </p:txBody>
      </p:sp>
      <p:sp>
        <p:nvSpPr>
          <p:cNvPr id="3" name="Текст 2"/>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7EAF463A-BC7C-46EE-9F1E-7F377CCA4891}" type="datetimeFigureOut">
              <a:rPr lang="en-US" smtClean="0"/>
              <a:pPr/>
              <a:t>9/14/2016</a:t>
            </a:fld>
            <a:endParaRPr lang="en-US"/>
          </a:p>
        </p:txBody>
      </p:sp>
      <p:sp>
        <p:nvSpPr>
          <p:cNvPr id="5" name="Нижний колонтитул 4"/>
          <p:cNvSpPr>
            <a:spLocks noGrp="1"/>
          </p:cNvSpPr>
          <p:nvPr>
            <p:ph type="ftr" sz="quarter" idx="11"/>
          </p:nvPr>
        </p:nvSpPr>
        <p:spPr>
          <a:xfrm>
            <a:off x="800100" y="6172200"/>
            <a:ext cx="4000500" cy="457200"/>
          </a:xfrm>
        </p:spPr>
        <p:txBody>
          <a:bodyPr/>
          <a:lstStyle/>
          <a:p>
            <a:endParaRPr lang="en-US"/>
          </a:p>
        </p:txBody>
      </p:sp>
      <p:sp>
        <p:nvSpPr>
          <p:cNvPr id="7" name="Прямоугольник 6"/>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Прямоугольник 7"/>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Прямоугольник 8"/>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Номер слайда 5"/>
          <p:cNvSpPr>
            <a:spLocks noGrp="1"/>
          </p:cNvSpPr>
          <p:nvPr>
            <p:ph type="sldNum" sz="quarter" idx="12"/>
          </p:nvPr>
        </p:nvSpPr>
        <p:spPr>
          <a:xfrm>
            <a:off x="146304" y="6208776"/>
            <a:ext cx="457200" cy="457200"/>
          </a:xfrm>
        </p:spPr>
        <p:txBody>
          <a:bodyPr/>
          <a:lstStyle/>
          <a:p>
            <a:fld id="{A483448D-3A78-4528-A469-B745A65DA480}"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5" name="Дата 4"/>
          <p:cNvSpPr>
            <a:spLocks noGrp="1"/>
          </p:cNvSpPr>
          <p:nvPr>
            <p:ph type="dt" sz="half" idx="10"/>
          </p:nvPr>
        </p:nvSpPr>
        <p:spPr/>
        <p:txBody>
          <a:bodyPr/>
          <a:lstStyle/>
          <a:p>
            <a:fld id="{7EAF463A-BC7C-46EE-9F1E-7F377CCA4891}" type="datetimeFigureOut">
              <a:rPr lang="en-US" smtClean="0"/>
              <a:pPr/>
              <a:t>9/14/2016</a:t>
            </a:fld>
            <a:endParaRPr lang="en-US"/>
          </a:p>
        </p:txBody>
      </p:sp>
      <p:sp>
        <p:nvSpPr>
          <p:cNvPr id="6" name="Нижний колонтитул 5"/>
          <p:cNvSpPr>
            <a:spLocks noGrp="1"/>
          </p:cNvSpPr>
          <p:nvPr>
            <p:ph type="ftr" sz="quarter" idx="11"/>
          </p:nvPr>
        </p:nvSpPr>
        <p:spPr/>
        <p:txBody>
          <a:bodyPr/>
          <a:lstStyle/>
          <a:p>
            <a:endParaRPr lang="en-US"/>
          </a:p>
        </p:txBody>
      </p:sp>
      <p:sp>
        <p:nvSpPr>
          <p:cNvPr id="7" name="Номер слайда 6"/>
          <p:cNvSpPr>
            <a:spLocks noGrp="1"/>
          </p:cNvSpPr>
          <p:nvPr>
            <p:ph type="sldNum" sz="quarter" idx="12"/>
          </p:nvPr>
        </p:nvSpPr>
        <p:spPr/>
        <p:txBody>
          <a:bodyPr/>
          <a:lstStyle/>
          <a:p>
            <a:fld id="{A483448D-3A78-4528-A469-B745A65DA480}" type="slidenum">
              <a:rPr lang="en-US" smtClean="0"/>
              <a:pPr/>
              <a:t>‹#›</a:t>
            </a:fld>
            <a:endParaRPr lang="en-US"/>
          </a:p>
        </p:txBody>
      </p:sp>
      <p:sp>
        <p:nvSpPr>
          <p:cNvPr id="9" name="Содержимое 8"/>
          <p:cNvSpPr>
            <a:spLocks noGrp="1"/>
          </p:cNvSpPr>
          <p:nvPr>
            <p:ph sz="quarter" idx="1"/>
          </p:nvPr>
        </p:nvSpPr>
        <p:spPr>
          <a:xfrm>
            <a:off x="914400" y="1447800"/>
            <a:ext cx="3749040" cy="4572000"/>
          </a:xfrm>
        </p:spPr>
        <p:txBody>
          <a:bodyPr vert="horz"/>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1" name="Содержимое 10"/>
          <p:cNvSpPr>
            <a:spLocks noGrp="1"/>
          </p:cNvSpPr>
          <p:nvPr>
            <p:ph sz="quarter" idx="2"/>
          </p:nvPr>
        </p:nvSpPr>
        <p:spPr>
          <a:xfrm>
            <a:off x="4933950" y="1447800"/>
            <a:ext cx="3749040" cy="4572000"/>
          </a:xfrm>
        </p:spPr>
        <p:txBody>
          <a:bodyPr vert="horz"/>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273050"/>
            <a:ext cx="7772400" cy="1143000"/>
          </a:xfrm>
        </p:spPr>
        <p:txBody>
          <a:bodyPr anchor="b" anchorCtr="0"/>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7" name="Дата 6"/>
          <p:cNvSpPr>
            <a:spLocks noGrp="1"/>
          </p:cNvSpPr>
          <p:nvPr>
            <p:ph type="dt" sz="half" idx="10"/>
          </p:nvPr>
        </p:nvSpPr>
        <p:spPr/>
        <p:txBody>
          <a:bodyPr/>
          <a:lstStyle/>
          <a:p>
            <a:fld id="{7EAF463A-BC7C-46EE-9F1E-7F377CCA4891}" type="datetimeFigureOut">
              <a:rPr lang="en-US" smtClean="0"/>
              <a:pPr/>
              <a:t>9/14/2016</a:t>
            </a:fld>
            <a:endParaRPr lang="en-US"/>
          </a:p>
        </p:txBody>
      </p:sp>
      <p:sp>
        <p:nvSpPr>
          <p:cNvPr id="8" name="Нижний колонтитул 7"/>
          <p:cNvSpPr>
            <a:spLocks noGrp="1"/>
          </p:cNvSpPr>
          <p:nvPr>
            <p:ph type="ftr" sz="quarter" idx="11"/>
          </p:nvPr>
        </p:nvSpPr>
        <p:spPr/>
        <p:txBody>
          <a:bodyPr/>
          <a:lstStyle/>
          <a:p>
            <a:endParaRPr lang="en-US"/>
          </a:p>
        </p:txBody>
      </p:sp>
      <p:sp>
        <p:nvSpPr>
          <p:cNvPr id="9" name="Номер слайда 8"/>
          <p:cNvSpPr>
            <a:spLocks noGrp="1"/>
          </p:cNvSpPr>
          <p:nvPr>
            <p:ph type="sldNum" sz="quarter" idx="12"/>
          </p:nvPr>
        </p:nvSpPr>
        <p:spPr/>
        <p:txBody>
          <a:bodyPr/>
          <a:lstStyle/>
          <a:p>
            <a:fld id="{A483448D-3A78-4528-A469-B745A65DA480}" type="slidenum">
              <a:rPr lang="en-US" smtClean="0"/>
              <a:pPr/>
              <a:t>‹#›</a:t>
            </a:fld>
            <a:endParaRPr lang="en-US"/>
          </a:p>
        </p:txBody>
      </p:sp>
      <p:sp>
        <p:nvSpPr>
          <p:cNvPr id="11" name="Содержимое 10"/>
          <p:cNvSpPr>
            <a:spLocks noGrp="1"/>
          </p:cNvSpPr>
          <p:nvPr>
            <p:ph sz="half" idx="2"/>
          </p:nvPr>
        </p:nvSpPr>
        <p:spPr>
          <a:xfrm>
            <a:off x="914400" y="2247900"/>
            <a:ext cx="3733800" cy="3886200"/>
          </a:xfrm>
        </p:spPr>
        <p:txBody>
          <a:bodyPr vert="horz"/>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half" idx="4"/>
          </p:nvPr>
        </p:nvSpPr>
        <p:spPr>
          <a:xfrm>
            <a:off x="4953000" y="2247900"/>
            <a:ext cx="3733800" cy="3886200"/>
          </a:xfrm>
        </p:spPr>
        <p:txBody>
          <a:bodyPr vert="horz"/>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7EAF463A-BC7C-46EE-9F1E-7F377CCA4891}" type="datetimeFigureOut">
              <a:rPr lang="en-US" smtClean="0"/>
              <a:pPr/>
              <a:t>9/14/2016</a:t>
            </a:fld>
            <a:endParaRPr lang="en-US"/>
          </a:p>
        </p:txBody>
      </p:sp>
      <p:sp>
        <p:nvSpPr>
          <p:cNvPr id="4" name="Нижний колонтитул 3"/>
          <p:cNvSpPr>
            <a:spLocks noGrp="1"/>
          </p:cNvSpPr>
          <p:nvPr>
            <p:ph type="ftr" sz="quarter" idx="11"/>
          </p:nvPr>
        </p:nvSpPr>
        <p:spPr/>
        <p:txBody>
          <a:bodyPr/>
          <a:lstStyle/>
          <a:p>
            <a:endParaRPr lang="en-US"/>
          </a:p>
        </p:txBody>
      </p:sp>
      <p:sp>
        <p:nvSpPr>
          <p:cNvPr id="5" name="Номер слайда 4"/>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7EAF463A-BC7C-46EE-9F1E-7F377CCA4891}" type="datetimeFigureOut">
              <a:rPr lang="en-US" smtClean="0"/>
              <a:pPr/>
              <a:t>9/14/2016</a:t>
            </a:fld>
            <a:endParaRPr lang="en-US"/>
          </a:p>
        </p:txBody>
      </p:sp>
      <p:sp>
        <p:nvSpPr>
          <p:cNvPr id="3" name="Нижний колонтитул 2"/>
          <p:cNvSpPr>
            <a:spLocks noGrp="1"/>
          </p:cNvSpPr>
          <p:nvPr>
            <p:ph type="ftr" sz="quarter" idx="11"/>
          </p:nvPr>
        </p:nvSpPr>
        <p:spPr/>
        <p:txBody>
          <a:bodyPr/>
          <a:lstStyle/>
          <a:p>
            <a:endParaRPr lang="en-US"/>
          </a:p>
        </p:txBody>
      </p:sp>
      <p:sp>
        <p:nvSpPr>
          <p:cNvPr id="4" name="Номер слайда 3"/>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8" name="Прямоугольник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9" name="Скругленный прямоугольник 8"/>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Заголовок 1"/>
          <p:cNvSpPr>
            <a:spLocks noGrp="1"/>
          </p:cNvSpPr>
          <p:nvPr>
            <p:ph type="title"/>
          </p:nvPr>
        </p:nvSpPr>
        <p:spPr>
          <a:xfrm>
            <a:off x="914400" y="273050"/>
            <a:ext cx="7772400" cy="1143000"/>
          </a:xfrm>
        </p:spPr>
        <p:txBody>
          <a:bodyPr anchor="b" anchorCtr="0"/>
          <a:lstStyle>
            <a:lvl1pPr algn="l">
              <a:buNone/>
              <a:defRPr sz="4000" b="0"/>
            </a:lvl1pPr>
          </a:lstStyle>
          <a:p>
            <a:r>
              <a:rPr kumimoji="0" lang="ru-RU" smtClean="0"/>
              <a:t>Образец заголовка</a:t>
            </a:r>
            <a:endParaRPr kumimoji="0" lang="en-US"/>
          </a:p>
        </p:txBody>
      </p:sp>
      <p:sp>
        <p:nvSpPr>
          <p:cNvPr id="3" name="Текст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7EAF463A-BC7C-46EE-9F1E-7F377CCA4891}" type="datetimeFigureOut">
              <a:rPr lang="en-US" smtClean="0"/>
              <a:pPr/>
              <a:t>9/14/2016</a:t>
            </a:fld>
            <a:endParaRPr lang="en-US"/>
          </a:p>
        </p:txBody>
      </p:sp>
      <p:sp>
        <p:nvSpPr>
          <p:cNvPr id="6" name="Нижний колонтитул 5"/>
          <p:cNvSpPr>
            <a:spLocks noGrp="1"/>
          </p:cNvSpPr>
          <p:nvPr>
            <p:ph type="ftr" sz="quarter" idx="11"/>
          </p:nvPr>
        </p:nvSpPr>
        <p:spPr/>
        <p:txBody>
          <a:bodyPr/>
          <a:lstStyle/>
          <a:p>
            <a:endParaRPr lang="en-US"/>
          </a:p>
        </p:txBody>
      </p:sp>
      <p:sp>
        <p:nvSpPr>
          <p:cNvPr id="7" name="Номер слайда 6"/>
          <p:cNvSpPr>
            <a:spLocks noGrp="1"/>
          </p:cNvSpPr>
          <p:nvPr>
            <p:ph type="sldNum" sz="quarter" idx="12"/>
          </p:nvPr>
        </p:nvSpPr>
        <p:spPr/>
        <p:txBody>
          <a:bodyPr/>
          <a:lstStyle/>
          <a:p>
            <a:fld id="{A483448D-3A78-4528-A469-B745A65DA480}" type="slidenum">
              <a:rPr lang="en-US" smtClean="0"/>
              <a:pPr/>
              <a:t>‹#›</a:t>
            </a:fld>
            <a:endParaRPr lang="en-US"/>
          </a:p>
        </p:txBody>
      </p:sp>
      <p:sp>
        <p:nvSpPr>
          <p:cNvPr id="11" name="Содержимое 10"/>
          <p:cNvSpPr>
            <a:spLocks noGrp="1"/>
          </p:cNvSpPr>
          <p:nvPr>
            <p:ph sz="quarter" idx="1"/>
          </p:nvPr>
        </p:nvSpPr>
        <p:spPr>
          <a:xfrm>
            <a:off x="2971800" y="1600200"/>
            <a:ext cx="5715000" cy="4495800"/>
          </a:xfrm>
        </p:spPr>
        <p:txBody>
          <a:bodyPr vert="horz"/>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4900550"/>
            <a:ext cx="7315200" cy="522288"/>
          </a:xfrm>
        </p:spPr>
        <p:txBody>
          <a:bodyPr anchor="ctr">
            <a:noAutofit/>
          </a:bodyPr>
          <a:lstStyle>
            <a:lvl1pPr algn="l">
              <a:buNone/>
              <a:defRPr sz="2800" b="0"/>
            </a:lvl1pPr>
          </a:lstStyle>
          <a:p>
            <a:r>
              <a:rPr kumimoji="0" lang="ru-RU" smtClean="0"/>
              <a:t>Образец заголовка</a:t>
            </a:r>
            <a:endParaRPr kumimoji="0" lang="en-US"/>
          </a:p>
        </p:txBody>
      </p:sp>
      <p:sp>
        <p:nvSpPr>
          <p:cNvPr id="4" name="Текст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7EAF463A-BC7C-46EE-9F1E-7F377CCA4891}" type="datetimeFigureOut">
              <a:rPr lang="en-US" smtClean="0"/>
              <a:pPr/>
              <a:t>9/14/2016</a:t>
            </a:fld>
            <a:endParaRPr lang="en-US"/>
          </a:p>
        </p:txBody>
      </p:sp>
      <p:sp>
        <p:nvSpPr>
          <p:cNvPr id="6" name="Нижний колонтитул 5"/>
          <p:cNvSpPr>
            <a:spLocks noGrp="1"/>
          </p:cNvSpPr>
          <p:nvPr>
            <p:ph type="ftr" sz="quarter" idx="11"/>
          </p:nvPr>
        </p:nvSpPr>
        <p:spPr>
          <a:xfrm>
            <a:off x="914400" y="6172200"/>
            <a:ext cx="3886200" cy="457200"/>
          </a:xfrm>
        </p:spPr>
        <p:txBody>
          <a:bodyPr/>
          <a:lstStyle/>
          <a:p>
            <a:endParaRPr lang="en-US"/>
          </a:p>
        </p:txBody>
      </p:sp>
      <p:sp>
        <p:nvSpPr>
          <p:cNvPr id="7" name="Номер слайда 6"/>
          <p:cNvSpPr>
            <a:spLocks noGrp="1"/>
          </p:cNvSpPr>
          <p:nvPr>
            <p:ph type="sldNum" sz="quarter" idx="12"/>
          </p:nvPr>
        </p:nvSpPr>
        <p:spPr>
          <a:xfrm>
            <a:off x="146304" y="6208776"/>
            <a:ext cx="457200" cy="457200"/>
          </a:xfrm>
        </p:spPr>
        <p:txBody>
          <a:bodyPr/>
          <a:lstStyle/>
          <a:p>
            <a:fld id="{A483448D-3A78-4528-A469-B745A65DA480}" type="slidenum">
              <a:rPr lang="en-US" smtClean="0"/>
              <a:pPr/>
              <a:t>‹#›</a:t>
            </a:fld>
            <a:endParaRPr lang="en-US"/>
          </a:p>
        </p:txBody>
      </p:sp>
      <p:sp>
        <p:nvSpPr>
          <p:cNvPr id="11" name="Прямоугольник 10"/>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оугольник 11"/>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Прямоугольник 12"/>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Рисунок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ru-RU" smtClean="0"/>
              <a:t>Вставка рисунка</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Прямоугольник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8" name="Скругленный прямоугольник 7"/>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2" name="Заголовок 21"/>
          <p:cNvSpPr>
            <a:spLocks noGrp="1"/>
          </p:cNvSpPr>
          <p:nvPr>
            <p:ph type="title"/>
          </p:nvPr>
        </p:nvSpPr>
        <p:spPr>
          <a:xfrm>
            <a:off x="914400" y="274638"/>
            <a:ext cx="7772400" cy="1143000"/>
          </a:xfrm>
          <a:prstGeom prst="rect">
            <a:avLst/>
          </a:prstGeom>
        </p:spPr>
        <p:txBody>
          <a:bodyPr bIns="91440" anchor="b" anchorCtr="0">
            <a:normAutofit/>
          </a:bodyPr>
          <a:lstStyle/>
          <a:p>
            <a:r>
              <a:rPr kumimoji="0" lang="ru-RU" smtClean="0"/>
              <a:t>Образец заголовка</a:t>
            </a:r>
            <a:endParaRPr kumimoji="0" lang="en-US"/>
          </a:p>
        </p:txBody>
      </p:sp>
      <p:sp>
        <p:nvSpPr>
          <p:cNvPr id="13" name="Текст 12"/>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fld id="{7EAF463A-BC7C-46EE-9F1E-7F377CCA4891}" type="datetimeFigureOut">
              <a:rPr lang="en-US" smtClean="0"/>
              <a:pPr/>
              <a:t>9/14/2016</a:t>
            </a:fld>
            <a:endParaRPr lang="en-US"/>
          </a:p>
        </p:txBody>
      </p:sp>
      <p:sp>
        <p:nvSpPr>
          <p:cNvPr id="3" name="Нижний колонтитул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endParaRPr lang="en-US"/>
          </a:p>
        </p:txBody>
      </p:sp>
      <p:sp>
        <p:nvSpPr>
          <p:cNvPr id="23" name="Номер слайда 22"/>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A483448D-3A78-4528-A469-B745A65DA480}"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 Id="rId4" Type="http://schemas.openxmlformats.org/officeDocument/2006/relationships/image" Target="../media/image12.jpeg"/></Relationships>
</file>

<file path=ppt/slides/_rels/slide6.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kazey\Desktop\Новая папка\2167374.jpg"/>
          <p:cNvPicPr>
            <a:picLocks noChangeAspect="1" noChangeArrowheads="1"/>
          </p:cNvPicPr>
          <p:nvPr/>
        </p:nvPicPr>
        <p:blipFill>
          <a:blip r:embed="rId2"/>
          <a:srcRect/>
          <a:stretch>
            <a:fillRect/>
          </a:stretch>
        </p:blipFill>
        <p:spPr bwMode="auto">
          <a:xfrm>
            <a:off x="5791200" y="2895600"/>
            <a:ext cx="2896457" cy="3873500"/>
          </a:xfrm>
          <a:prstGeom prst="rect">
            <a:avLst/>
          </a:prstGeom>
          <a:ln>
            <a:noFill/>
          </a:ln>
          <a:effectLst>
            <a:softEdge rad="112500"/>
          </a:effectLst>
        </p:spPr>
      </p:pic>
      <p:sp>
        <p:nvSpPr>
          <p:cNvPr id="6" name="Прямоугольник 5"/>
          <p:cNvSpPr/>
          <p:nvPr/>
        </p:nvSpPr>
        <p:spPr>
          <a:xfrm>
            <a:off x="838200" y="838200"/>
            <a:ext cx="7620000" cy="2585323"/>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ru-RU" sz="54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a:t>
            </a:r>
            <a:r>
              <a:rPr lang="ru-RU" sz="4000" b="1" dirty="0" smtClean="0">
                <a:ln w="11430"/>
                <a:solidFill>
                  <a:srgbClr val="00B0F0"/>
                </a:solidFill>
                <a:effectLst>
                  <a:outerShdw blurRad="50800" dist="39000" dir="5460000" algn="tl">
                    <a:srgbClr val="000000">
                      <a:alpha val="38000"/>
                    </a:srgbClr>
                  </a:outerShdw>
                </a:effectLst>
              </a:rPr>
              <a:t>Презентация к занятию:</a:t>
            </a:r>
          </a:p>
          <a:p>
            <a:pPr algn="ctr"/>
            <a:r>
              <a:rPr lang="ru-RU" sz="5400" b="1" dirty="0" smtClean="0">
                <a:ln w="11430"/>
                <a:solidFill>
                  <a:srgbClr val="00B0F0"/>
                </a:solidFill>
                <a:effectLst>
                  <a:outerShdw blurRad="50800" dist="39000" dir="5460000" algn="tl">
                    <a:srgbClr val="000000">
                      <a:alpha val="38000"/>
                    </a:srgbClr>
                  </a:outerShdw>
                </a:effectLst>
              </a:rPr>
              <a:t> «</a:t>
            </a:r>
            <a:r>
              <a:rPr lang="en-US" sz="5400" b="1" dirty="0" smtClean="0">
                <a:ln w="11430"/>
                <a:solidFill>
                  <a:srgbClr val="00B0F0"/>
                </a:solidFill>
                <a:effectLst>
                  <a:outerShdw blurRad="50800" dist="39000" dir="5460000" algn="tl">
                    <a:srgbClr val="000000">
                      <a:alpha val="38000"/>
                    </a:srgbClr>
                  </a:outerShdw>
                </a:effectLst>
              </a:rPr>
              <a:t> Anatomy and Physiology</a:t>
            </a:r>
            <a:r>
              <a:rPr lang="ru-RU" sz="5400" b="1" cap="none" spc="0" dirty="0" smtClean="0">
                <a:ln w="11430"/>
                <a:solidFill>
                  <a:srgbClr val="00B0F0"/>
                </a:solidFill>
                <a:effectLst>
                  <a:outerShdw blurRad="50800" dist="39000" dir="5460000" algn="tl">
                    <a:srgbClr val="000000">
                      <a:alpha val="38000"/>
                    </a:srgbClr>
                  </a:outerShdw>
                </a:effectLst>
              </a:rPr>
              <a:t>.»</a:t>
            </a:r>
            <a:endParaRPr lang="ru-RU" sz="5400" b="1" cap="none" spc="0" dirty="0">
              <a:ln w="11430"/>
              <a:solidFill>
                <a:srgbClr val="00B0F0"/>
              </a:solidFill>
              <a:effectLst>
                <a:outerShdw blurRad="50800" dist="39000" dir="5460000" algn="tl">
                  <a:srgbClr val="000000">
                    <a:alpha val="38000"/>
                  </a:srgbClr>
                </a:outerShdw>
              </a:effectLst>
            </a:endParaRPr>
          </a:p>
        </p:txBody>
      </p:sp>
      <p:sp>
        <p:nvSpPr>
          <p:cNvPr id="10" name="TextBox 9"/>
          <p:cNvSpPr txBox="1"/>
          <p:nvPr/>
        </p:nvSpPr>
        <p:spPr>
          <a:xfrm>
            <a:off x="533400" y="4343400"/>
            <a:ext cx="4343400" cy="1846659"/>
          </a:xfrm>
          <a:prstGeom prst="rect">
            <a:avLst/>
          </a:prstGeom>
          <a:noFill/>
        </p:spPr>
        <p:txBody>
          <a:bodyPr wrap="square" rtlCol="0">
            <a:spAutoFit/>
          </a:bodyPr>
          <a:lstStyle/>
          <a:p>
            <a:r>
              <a:rPr lang="ru-RU" sz="2400" dirty="0" smtClean="0">
                <a:latin typeface="Monotype Corsiva" pitchFamily="66" charset="0"/>
              </a:rPr>
              <a:t> Специальность: Фармация</a:t>
            </a:r>
          </a:p>
          <a:p>
            <a:r>
              <a:rPr lang="ru-RU" sz="2400" dirty="0" smtClean="0">
                <a:latin typeface="Monotype Corsiva" pitchFamily="66" charset="0"/>
              </a:rPr>
              <a:t>  курс: 2</a:t>
            </a:r>
            <a:endParaRPr lang="en-US" sz="2400" dirty="0" smtClean="0">
              <a:latin typeface="Monotype Corsiva" pitchFamily="66" charset="0"/>
            </a:endParaRPr>
          </a:p>
          <a:p>
            <a:r>
              <a:rPr lang="ru-RU" sz="2400" dirty="0" smtClean="0">
                <a:latin typeface="Monotype Corsiva" pitchFamily="66" charset="0"/>
              </a:rPr>
              <a:t>выполнила</a:t>
            </a:r>
            <a:r>
              <a:rPr lang="en-US" sz="2400" dirty="0" smtClean="0">
                <a:latin typeface="Monotype Corsiva" pitchFamily="66" charset="0"/>
              </a:rPr>
              <a:t>:</a:t>
            </a:r>
            <a:r>
              <a:rPr lang="ru-RU" sz="2400" dirty="0" smtClean="0">
                <a:latin typeface="Monotype Corsiva" pitchFamily="66" charset="0"/>
              </a:rPr>
              <a:t> </a:t>
            </a:r>
            <a:r>
              <a:rPr lang="ru-RU" dirty="0" smtClean="0">
                <a:latin typeface="Monotype Corsiva" pitchFamily="66" charset="0"/>
              </a:rPr>
              <a:t>преподаватель англ.языка  «Пензенского базового медицинского колледжа» </a:t>
            </a:r>
            <a:r>
              <a:rPr lang="ru-RU" sz="2400" dirty="0" err="1" smtClean="0">
                <a:latin typeface="Monotype Corsiva" pitchFamily="66" charset="0"/>
              </a:rPr>
              <a:t>Дзигора</a:t>
            </a:r>
            <a:r>
              <a:rPr lang="ru-RU" sz="2400" dirty="0" smtClean="0">
                <a:latin typeface="Monotype Corsiva" pitchFamily="66" charset="0"/>
              </a:rPr>
              <a:t> Н.Н.</a:t>
            </a:r>
            <a:r>
              <a:rPr lang="en-US" sz="2400" dirty="0" smtClean="0">
                <a:latin typeface="Monotype Corsiva" pitchFamily="66" charset="0"/>
              </a:rPr>
              <a:t> </a:t>
            </a:r>
            <a:endParaRPr lang="ru-RU" sz="2400" dirty="0">
              <a:latin typeface="Monotype Corsiva" pitchFamily="66" charset="0"/>
            </a:endParaRPr>
          </a:p>
        </p:txBody>
      </p:sp>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6"/>
                                        </p:tgtEl>
                                        <p:attrNameLst>
                                          <p:attrName>style.visibility</p:attrName>
                                        </p:attrNameLst>
                                      </p:cBhvr>
                                      <p:to>
                                        <p:strVal val="visible"/>
                                      </p:to>
                                    </p:set>
                                    <p:anim calcmode="discrete" valueType="clr">
                                      <p:cBhvr override="childStyle">
                                        <p:cTn id="7" dur="80"/>
                                        <p:tgtEl>
                                          <p:spTgt spid="6"/>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6"/>
                                        </p:tgtEl>
                                        <p:attrNameLst>
                                          <p:attrName>fillcolor</p:attrName>
                                        </p:attrNameLst>
                                      </p:cBhvr>
                                      <p:tavLst>
                                        <p:tav tm="0">
                                          <p:val>
                                            <p:clrVal>
                                              <a:schemeClr val="accent2"/>
                                            </p:clrVal>
                                          </p:val>
                                        </p:tav>
                                        <p:tav tm="50000">
                                          <p:val>
                                            <p:clrVal>
                                              <a:schemeClr val="hlink"/>
                                            </p:clrVal>
                                          </p:val>
                                        </p:tav>
                                      </p:tavLst>
                                    </p:anim>
                                    <p:set>
                                      <p:cBhvr>
                                        <p:cTn id="9" dur="80"/>
                                        <p:tgtEl>
                                          <p:spTgt spid="6"/>
                                        </p:tgtEl>
                                        <p:attrNameLst>
                                          <p:attrName>fill.type</p:attrName>
                                        </p:attrNameLst>
                                      </p:cBhvr>
                                      <p:to>
                                        <p:strVal val="solid"/>
                                      </p:to>
                                    </p:set>
                                  </p:childTnLst>
                                </p:cTn>
                              </p:par>
                            </p:childTnLst>
                          </p:cTn>
                        </p:par>
                      </p:childTnLst>
                    </p:cTn>
                  </p:par>
                  <p:par>
                    <p:cTn id="10" fill="hold">
                      <p:stCondLst>
                        <p:cond delay="indefinite"/>
                      </p:stCondLst>
                      <p:childTnLst>
                        <p:par>
                          <p:cTn id="11" fill="hold">
                            <p:stCondLst>
                              <p:cond delay="0"/>
                            </p:stCondLst>
                            <p:childTnLst>
                              <p:par>
                                <p:cTn id="12" presetID="31" presetClass="entr" presetSubtype="0" fill="hold" nodeType="clickEffect">
                                  <p:stCondLst>
                                    <p:cond delay="0"/>
                                  </p:stCondLst>
                                  <p:iterate type="lt">
                                    <p:tmPct val="5000"/>
                                  </p:iterate>
                                  <p:childTnLst>
                                    <p:set>
                                      <p:cBhvr>
                                        <p:cTn id="13" dur="1" fill="hold">
                                          <p:stCondLst>
                                            <p:cond delay="0"/>
                                          </p:stCondLst>
                                        </p:cTn>
                                        <p:tgtEl>
                                          <p:spTgt spid="1026"/>
                                        </p:tgtEl>
                                        <p:attrNameLst>
                                          <p:attrName>style.visibility</p:attrName>
                                        </p:attrNameLst>
                                      </p:cBhvr>
                                      <p:to>
                                        <p:strVal val="visible"/>
                                      </p:to>
                                    </p:set>
                                    <p:anim calcmode="lin" valueType="num">
                                      <p:cBhvr>
                                        <p:cTn id="14" dur="1000" fill="hold"/>
                                        <p:tgtEl>
                                          <p:spTgt spid="1026"/>
                                        </p:tgtEl>
                                        <p:attrNameLst>
                                          <p:attrName>ppt_w</p:attrName>
                                        </p:attrNameLst>
                                      </p:cBhvr>
                                      <p:tavLst>
                                        <p:tav tm="0">
                                          <p:val>
                                            <p:fltVal val="0"/>
                                          </p:val>
                                        </p:tav>
                                        <p:tav tm="100000">
                                          <p:val>
                                            <p:strVal val="#ppt_w"/>
                                          </p:val>
                                        </p:tav>
                                      </p:tavLst>
                                    </p:anim>
                                    <p:anim calcmode="lin" valueType="num">
                                      <p:cBhvr>
                                        <p:cTn id="15" dur="1000" fill="hold"/>
                                        <p:tgtEl>
                                          <p:spTgt spid="1026"/>
                                        </p:tgtEl>
                                        <p:attrNameLst>
                                          <p:attrName>ppt_h</p:attrName>
                                        </p:attrNameLst>
                                      </p:cBhvr>
                                      <p:tavLst>
                                        <p:tav tm="0">
                                          <p:val>
                                            <p:fltVal val="0"/>
                                          </p:val>
                                        </p:tav>
                                        <p:tav tm="100000">
                                          <p:val>
                                            <p:strVal val="#ppt_h"/>
                                          </p:val>
                                        </p:tav>
                                      </p:tavLst>
                                    </p:anim>
                                    <p:anim calcmode="lin" valueType="num">
                                      <p:cBhvr>
                                        <p:cTn id="16" dur="1000" fill="hold"/>
                                        <p:tgtEl>
                                          <p:spTgt spid="1026"/>
                                        </p:tgtEl>
                                        <p:attrNameLst>
                                          <p:attrName>style.rotation</p:attrName>
                                        </p:attrNameLst>
                                      </p:cBhvr>
                                      <p:tavLst>
                                        <p:tav tm="0">
                                          <p:val>
                                            <p:fltVal val="90"/>
                                          </p:val>
                                        </p:tav>
                                        <p:tav tm="100000">
                                          <p:val>
                                            <p:fltVal val="0"/>
                                          </p:val>
                                        </p:tav>
                                      </p:tavLst>
                                    </p:anim>
                                    <p:animEffect transition="in" filter="fade">
                                      <p:cBhvr>
                                        <p:cTn id="17" dur="1000"/>
                                        <p:tgtEl>
                                          <p:spTgt spid="1026"/>
                                        </p:tgtEl>
                                      </p:cBhvr>
                                    </p:animEffect>
                                  </p:childTnLst>
                                </p:cTn>
                              </p:par>
                            </p:childTnLst>
                          </p:cTn>
                        </p:par>
                      </p:childTnLst>
                    </p:cTn>
                  </p:par>
                  <p:par>
                    <p:cTn id="18" fill="hold">
                      <p:stCondLst>
                        <p:cond delay="indefinite"/>
                      </p:stCondLst>
                      <p:childTnLst>
                        <p:par>
                          <p:cTn id="19" fill="hold">
                            <p:stCondLst>
                              <p:cond delay="0"/>
                            </p:stCondLst>
                            <p:childTnLst>
                              <p:par>
                                <p:cTn id="20" presetID="27" presetClass="entr" presetSubtype="0" fill="hold" grpId="0" nodeType="clickEffect">
                                  <p:stCondLst>
                                    <p:cond delay="0"/>
                                  </p:stCondLst>
                                  <p:iterate type="lt">
                                    <p:tmPct val="50000"/>
                                  </p:iterate>
                                  <p:childTnLst>
                                    <p:set>
                                      <p:cBhvr>
                                        <p:cTn id="21" dur="1" fill="hold">
                                          <p:stCondLst>
                                            <p:cond delay="0"/>
                                          </p:stCondLst>
                                        </p:cTn>
                                        <p:tgtEl>
                                          <p:spTgt spid="10"/>
                                        </p:tgtEl>
                                        <p:attrNameLst>
                                          <p:attrName>style.visibility</p:attrName>
                                        </p:attrNameLst>
                                      </p:cBhvr>
                                      <p:to>
                                        <p:strVal val="visible"/>
                                      </p:to>
                                    </p:set>
                                    <p:anim calcmode="discrete" valueType="clr">
                                      <p:cBhvr override="childStyle">
                                        <p:cTn id="22" dur="80"/>
                                        <p:tgtEl>
                                          <p:spTgt spid="10"/>
                                        </p:tgtEl>
                                        <p:attrNameLst>
                                          <p:attrName>style.color</p:attrName>
                                        </p:attrNameLst>
                                      </p:cBhvr>
                                      <p:tavLst>
                                        <p:tav tm="0">
                                          <p:val>
                                            <p:clrVal>
                                              <a:schemeClr val="accent2"/>
                                            </p:clrVal>
                                          </p:val>
                                        </p:tav>
                                        <p:tav tm="50000">
                                          <p:val>
                                            <p:clrVal>
                                              <a:schemeClr val="hlink"/>
                                            </p:clrVal>
                                          </p:val>
                                        </p:tav>
                                      </p:tavLst>
                                    </p:anim>
                                    <p:anim calcmode="discrete" valueType="clr">
                                      <p:cBhvr>
                                        <p:cTn id="23" dur="80"/>
                                        <p:tgtEl>
                                          <p:spTgt spid="10"/>
                                        </p:tgtEl>
                                        <p:attrNameLst>
                                          <p:attrName>fillcolor</p:attrName>
                                        </p:attrNameLst>
                                      </p:cBhvr>
                                      <p:tavLst>
                                        <p:tav tm="0">
                                          <p:val>
                                            <p:clrVal>
                                              <a:schemeClr val="accent2"/>
                                            </p:clrVal>
                                          </p:val>
                                        </p:tav>
                                        <p:tav tm="50000">
                                          <p:val>
                                            <p:clrVal>
                                              <a:schemeClr val="hlink"/>
                                            </p:clrVal>
                                          </p:val>
                                        </p:tav>
                                      </p:tavLst>
                                    </p:anim>
                                    <p:set>
                                      <p:cBhvr>
                                        <p:cTn id="24" dur="80"/>
                                        <p:tgtEl>
                                          <p:spTgt spid="10"/>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0"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3" descr="C:\Users\kazey\Desktop\Новая папка\хромосомы.jpg"/>
          <p:cNvPicPr>
            <a:picLocks noGrp="1" noChangeAspect="1" noChangeArrowheads="1"/>
          </p:cNvPicPr>
          <p:nvPr>
            <p:ph sz="quarter" idx="1"/>
          </p:nvPr>
        </p:nvPicPr>
        <p:blipFill>
          <a:blip r:embed="rId2" cstate="print"/>
          <a:srcRect/>
          <a:stretch>
            <a:fillRect/>
          </a:stretch>
        </p:blipFill>
        <p:spPr bwMode="auto">
          <a:xfrm>
            <a:off x="685800" y="3352800"/>
            <a:ext cx="3276600" cy="253365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6" name="Picture 5" descr="http://pcvoice.ru/samaja_vazhnaja_rossiiskaja_kniga_mamy_beremennost_rody_pervye_gody/i_012.png"/>
          <p:cNvPicPr>
            <a:picLocks noChangeAspect="1" noChangeArrowheads="1"/>
          </p:cNvPicPr>
          <p:nvPr/>
        </p:nvPicPr>
        <p:blipFill>
          <a:blip r:embed="rId3"/>
          <a:srcRect/>
          <a:stretch>
            <a:fillRect/>
          </a:stretch>
        </p:blipFill>
        <p:spPr bwMode="auto">
          <a:xfrm>
            <a:off x="5562600" y="3276600"/>
            <a:ext cx="2931867" cy="2590800"/>
          </a:xfrm>
          <a:prstGeom prst="rect">
            <a:avLst/>
          </a:prstGeom>
          <a:ln>
            <a:noFill/>
          </a:ln>
          <a:effectLst>
            <a:outerShdw blurRad="292100" dist="139700" dir="2700000" algn="tl" rotWithShape="0">
              <a:srgbClr val="333333">
                <a:alpha val="65000"/>
              </a:srgbClr>
            </a:outerShdw>
          </a:effectLst>
        </p:spPr>
      </p:pic>
      <p:sp>
        <p:nvSpPr>
          <p:cNvPr id="7" name="Стрелка вправо 6"/>
          <p:cNvSpPr/>
          <p:nvPr/>
        </p:nvSpPr>
        <p:spPr>
          <a:xfrm>
            <a:off x="4419600" y="4343400"/>
            <a:ext cx="685800" cy="3048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8" name="Прямоугольник 7"/>
          <p:cNvSpPr/>
          <p:nvPr/>
        </p:nvSpPr>
        <p:spPr>
          <a:xfrm>
            <a:off x="1600200" y="609600"/>
            <a:ext cx="5791200" cy="2246769"/>
          </a:xfrm>
          <a:prstGeom prst="rect">
            <a:avLst/>
          </a:prstGeom>
        </p:spPr>
        <p:txBody>
          <a:bodyPr wrap="square">
            <a:spAutoFit/>
          </a:bodyPr>
          <a:lstStyle/>
          <a:p>
            <a:pPr algn="just"/>
            <a:r>
              <a:rPr lang="en-US" sz="2400" dirty="0" smtClean="0">
                <a:latin typeface="Arial" pitchFamily="34" charset="0"/>
                <a:cs typeface="Arial" pitchFamily="34" charset="0"/>
              </a:rPr>
              <a:t> </a:t>
            </a:r>
            <a:r>
              <a:rPr lang="en-US" sz="2800" dirty="0" smtClean="0">
                <a:latin typeface="Monotype Corsiva" pitchFamily="66" charset="0"/>
                <a:cs typeface="Arial" pitchFamily="34" charset="0"/>
              </a:rPr>
              <a:t>The nucleus is responsible for growth by cell division, and contains chromosomes and genes which transmit the hereditary factors, which make every person a unique individual.</a:t>
            </a:r>
            <a:endParaRPr lang="ru-RU" sz="2800" dirty="0">
              <a:latin typeface="Monotype Corsiva" pitchFamily="66" charset="0"/>
              <a:cs typeface="Arial" pitchFamily="34" charset="0"/>
            </a:endParaRPr>
          </a:p>
        </p:txBody>
      </p:sp>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5"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decel="50000" fill="hold">
                                          <p:stCondLst>
                                            <p:cond delay="0"/>
                                          </p:stCondLst>
                                        </p:cTn>
                                        <p:tgtEl>
                                          <p:spTgt spid="5"/>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5"/>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5"/>
                                        </p:tgtEl>
                                        <p:attrNameLst>
                                          <p:attrName>ppt_w</p:attrName>
                                        </p:attrNameLst>
                                      </p:cBhvr>
                                      <p:tavLst>
                                        <p:tav tm="0">
                                          <p:val>
                                            <p:strVal val="#ppt_w*.05"/>
                                          </p:val>
                                        </p:tav>
                                        <p:tav tm="100000">
                                          <p:val>
                                            <p:strVal val="#ppt_w"/>
                                          </p:val>
                                        </p:tav>
                                      </p:tavLst>
                                    </p:anim>
                                    <p:anim calcmode="lin" valueType="num">
                                      <p:cBhvr>
                                        <p:cTn id="10" dur="1000" fill="hold"/>
                                        <p:tgtEl>
                                          <p:spTgt spid="5"/>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5"/>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5"/>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5"/>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5"/>
                                        </p:tgtEl>
                                      </p:cBhvr>
                                    </p:animEffect>
                                  </p:childTnLst>
                                </p:cTn>
                              </p:par>
                              <p:par>
                                <p:cTn id="15" presetID="27" presetClass="entr" presetSubtype="0" fill="hold" grpId="0" nodeType="withEffect">
                                  <p:stCondLst>
                                    <p:cond delay="0"/>
                                  </p:stCondLst>
                                  <p:iterate type="lt">
                                    <p:tmPct val="50000"/>
                                  </p:iterate>
                                  <p:childTnLst>
                                    <p:set>
                                      <p:cBhvr>
                                        <p:cTn id="16" dur="1" fill="hold">
                                          <p:stCondLst>
                                            <p:cond delay="0"/>
                                          </p:stCondLst>
                                        </p:cTn>
                                        <p:tgtEl>
                                          <p:spTgt spid="8"/>
                                        </p:tgtEl>
                                        <p:attrNameLst>
                                          <p:attrName>style.visibility</p:attrName>
                                        </p:attrNameLst>
                                      </p:cBhvr>
                                      <p:to>
                                        <p:strVal val="visible"/>
                                      </p:to>
                                    </p:set>
                                    <p:anim calcmode="discrete" valueType="clr">
                                      <p:cBhvr override="childStyle">
                                        <p:cTn id="17" dur="80"/>
                                        <p:tgtEl>
                                          <p:spTgt spid="8"/>
                                        </p:tgtEl>
                                        <p:attrNameLst>
                                          <p:attrName>style.color</p:attrName>
                                        </p:attrNameLst>
                                      </p:cBhvr>
                                      <p:tavLst>
                                        <p:tav tm="0">
                                          <p:val>
                                            <p:clrVal>
                                              <a:schemeClr val="accent2"/>
                                            </p:clrVal>
                                          </p:val>
                                        </p:tav>
                                        <p:tav tm="50000">
                                          <p:val>
                                            <p:clrVal>
                                              <a:schemeClr val="hlink"/>
                                            </p:clrVal>
                                          </p:val>
                                        </p:tav>
                                      </p:tavLst>
                                    </p:anim>
                                    <p:anim calcmode="discrete" valueType="clr">
                                      <p:cBhvr>
                                        <p:cTn id="18" dur="80"/>
                                        <p:tgtEl>
                                          <p:spTgt spid="8"/>
                                        </p:tgtEl>
                                        <p:attrNameLst>
                                          <p:attrName>fillcolor</p:attrName>
                                        </p:attrNameLst>
                                      </p:cBhvr>
                                      <p:tavLst>
                                        <p:tav tm="0">
                                          <p:val>
                                            <p:clrVal>
                                              <a:schemeClr val="accent2"/>
                                            </p:clrVal>
                                          </p:val>
                                        </p:tav>
                                        <p:tav tm="50000">
                                          <p:val>
                                            <p:clrVal>
                                              <a:schemeClr val="hlink"/>
                                            </p:clrVal>
                                          </p:val>
                                        </p:tav>
                                      </p:tavLst>
                                    </p:anim>
                                    <p:set>
                                      <p:cBhvr>
                                        <p:cTn id="19" dur="80"/>
                                        <p:tgtEl>
                                          <p:spTgt spid="8"/>
                                        </p:tgtEl>
                                        <p:attrNameLst>
                                          <p:attrName>fill.type</p:attrName>
                                        </p:attrNameLst>
                                      </p:cBhvr>
                                      <p:to>
                                        <p:strVal val="solid"/>
                                      </p:to>
                                    </p:set>
                                  </p:childTnLst>
                                </p:cTn>
                              </p:par>
                            </p:childTnLst>
                          </p:cTn>
                        </p:par>
                      </p:childTnLst>
                    </p:cTn>
                  </p:par>
                  <p:par>
                    <p:cTn id="20" fill="hold">
                      <p:stCondLst>
                        <p:cond delay="indefinite"/>
                      </p:stCondLst>
                      <p:childTnLst>
                        <p:par>
                          <p:cTn id="21" fill="hold">
                            <p:stCondLst>
                              <p:cond delay="0"/>
                            </p:stCondLst>
                            <p:childTnLst>
                              <p:par>
                                <p:cTn id="22" presetID="25" presetClass="entr" presetSubtype="0" fill="hold" grpId="0" nodeType="clickEffect">
                                  <p:stCondLst>
                                    <p:cond delay="0"/>
                                  </p:stCondLst>
                                  <p:childTnLst>
                                    <p:set>
                                      <p:cBhvr>
                                        <p:cTn id="23" dur="1" fill="hold">
                                          <p:stCondLst>
                                            <p:cond delay="0"/>
                                          </p:stCondLst>
                                        </p:cTn>
                                        <p:tgtEl>
                                          <p:spTgt spid="7"/>
                                        </p:tgtEl>
                                        <p:attrNameLst>
                                          <p:attrName>style.visibility</p:attrName>
                                        </p:attrNameLst>
                                      </p:cBhvr>
                                      <p:to>
                                        <p:strVal val="visible"/>
                                      </p:to>
                                    </p:set>
                                    <p:anim calcmode="lin" valueType="num">
                                      <p:cBhvr>
                                        <p:cTn id="24" dur="500" decel="50000" fill="hold">
                                          <p:stCondLst>
                                            <p:cond delay="0"/>
                                          </p:stCondLst>
                                        </p:cTn>
                                        <p:tgtEl>
                                          <p:spTgt spid="7"/>
                                        </p:tgtEl>
                                        <p:attrNameLst>
                                          <p:attrName>style.rotation</p:attrName>
                                        </p:attrNameLst>
                                      </p:cBhvr>
                                      <p:tavLst>
                                        <p:tav tm="0">
                                          <p:val>
                                            <p:fltVal val="-90"/>
                                          </p:val>
                                        </p:tav>
                                        <p:tav tm="100000">
                                          <p:val>
                                            <p:fltVal val="0"/>
                                          </p:val>
                                        </p:tav>
                                      </p:tavLst>
                                    </p:anim>
                                    <p:anim calcmode="lin" valueType="num">
                                      <p:cBhvr>
                                        <p:cTn id="25" dur="500" decel="50000" fill="hold">
                                          <p:stCondLst>
                                            <p:cond delay="0"/>
                                          </p:stCondLst>
                                        </p:cTn>
                                        <p:tgtEl>
                                          <p:spTgt spid="7"/>
                                        </p:tgtEl>
                                        <p:attrNameLst>
                                          <p:attrName>ppt_w</p:attrName>
                                        </p:attrNameLst>
                                      </p:cBhvr>
                                      <p:tavLst>
                                        <p:tav tm="0">
                                          <p:val>
                                            <p:strVal val="#ppt_w"/>
                                          </p:val>
                                        </p:tav>
                                        <p:tav tm="100000">
                                          <p:val>
                                            <p:strVal val="#ppt_w*.05"/>
                                          </p:val>
                                        </p:tav>
                                      </p:tavLst>
                                    </p:anim>
                                    <p:anim calcmode="lin" valueType="num">
                                      <p:cBhvr>
                                        <p:cTn id="26" dur="500" accel="50000" fill="hold">
                                          <p:stCondLst>
                                            <p:cond delay="500"/>
                                          </p:stCondLst>
                                        </p:cTn>
                                        <p:tgtEl>
                                          <p:spTgt spid="7"/>
                                        </p:tgtEl>
                                        <p:attrNameLst>
                                          <p:attrName>ppt_w</p:attrName>
                                        </p:attrNameLst>
                                      </p:cBhvr>
                                      <p:tavLst>
                                        <p:tav tm="0">
                                          <p:val>
                                            <p:strVal val="#ppt_w*.05"/>
                                          </p:val>
                                        </p:tav>
                                        <p:tav tm="100000">
                                          <p:val>
                                            <p:strVal val="#ppt_w"/>
                                          </p:val>
                                        </p:tav>
                                      </p:tavLst>
                                    </p:anim>
                                    <p:anim calcmode="lin" valueType="num">
                                      <p:cBhvr>
                                        <p:cTn id="27" dur="1000" fill="hold"/>
                                        <p:tgtEl>
                                          <p:spTgt spid="7"/>
                                        </p:tgtEl>
                                        <p:attrNameLst>
                                          <p:attrName>ppt_h</p:attrName>
                                        </p:attrNameLst>
                                      </p:cBhvr>
                                      <p:tavLst>
                                        <p:tav tm="0">
                                          <p:val>
                                            <p:strVal val="#ppt_h"/>
                                          </p:val>
                                        </p:tav>
                                        <p:tav tm="100000">
                                          <p:val>
                                            <p:strVal val="#ppt_h"/>
                                          </p:val>
                                        </p:tav>
                                      </p:tavLst>
                                    </p:anim>
                                    <p:anim calcmode="lin" valueType="num">
                                      <p:cBhvr>
                                        <p:cTn id="28" dur="500" decel="50000" fill="hold">
                                          <p:stCondLst>
                                            <p:cond delay="0"/>
                                          </p:stCondLst>
                                        </p:cTn>
                                        <p:tgtEl>
                                          <p:spTgt spid="7"/>
                                        </p:tgtEl>
                                        <p:attrNameLst>
                                          <p:attrName>ppt_x</p:attrName>
                                        </p:attrNameLst>
                                      </p:cBhvr>
                                      <p:tavLst>
                                        <p:tav tm="0">
                                          <p:val>
                                            <p:strVal val="#ppt_x+.4"/>
                                          </p:val>
                                        </p:tav>
                                        <p:tav tm="100000">
                                          <p:val>
                                            <p:strVal val="#ppt_x"/>
                                          </p:val>
                                        </p:tav>
                                      </p:tavLst>
                                    </p:anim>
                                    <p:anim calcmode="lin" valueType="num">
                                      <p:cBhvr>
                                        <p:cTn id="29" dur="500" decel="50000" fill="hold">
                                          <p:stCondLst>
                                            <p:cond delay="0"/>
                                          </p:stCondLst>
                                        </p:cTn>
                                        <p:tgtEl>
                                          <p:spTgt spid="7"/>
                                        </p:tgtEl>
                                        <p:attrNameLst>
                                          <p:attrName>ppt_y</p:attrName>
                                        </p:attrNameLst>
                                      </p:cBhvr>
                                      <p:tavLst>
                                        <p:tav tm="0">
                                          <p:val>
                                            <p:strVal val="#ppt_y-.2"/>
                                          </p:val>
                                        </p:tav>
                                        <p:tav tm="100000">
                                          <p:val>
                                            <p:strVal val="#ppt_y+.1"/>
                                          </p:val>
                                        </p:tav>
                                      </p:tavLst>
                                    </p:anim>
                                    <p:anim calcmode="lin" valueType="num">
                                      <p:cBhvr>
                                        <p:cTn id="30" dur="500" accel="50000" fill="hold">
                                          <p:stCondLst>
                                            <p:cond delay="500"/>
                                          </p:stCondLst>
                                        </p:cTn>
                                        <p:tgtEl>
                                          <p:spTgt spid="7"/>
                                        </p:tgtEl>
                                        <p:attrNameLst>
                                          <p:attrName>ppt_y</p:attrName>
                                        </p:attrNameLst>
                                      </p:cBhvr>
                                      <p:tavLst>
                                        <p:tav tm="0">
                                          <p:val>
                                            <p:strVal val="#ppt_y+.1"/>
                                          </p:val>
                                        </p:tav>
                                        <p:tav tm="100000">
                                          <p:val>
                                            <p:strVal val="#ppt_y"/>
                                          </p:val>
                                        </p:tav>
                                      </p:tavLst>
                                    </p:anim>
                                    <p:animEffect transition="in" filter="fade">
                                      <p:cBhvr>
                                        <p:cTn id="31" dur="1000" decel="50000">
                                          <p:stCondLst>
                                            <p:cond delay="0"/>
                                          </p:stCondLst>
                                        </p:cTn>
                                        <p:tgtEl>
                                          <p:spTgt spid="7"/>
                                        </p:tgtEl>
                                      </p:cBhvr>
                                    </p:animEffect>
                                  </p:childTnLst>
                                </p:cTn>
                              </p:par>
                            </p:childTnLst>
                          </p:cTn>
                        </p:par>
                      </p:childTnLst>
                    </p:cTn>
                  </p:par>
                  <p:par>
                    <p:cTn id="32" fill="hold">
                      <p:stCondLst>
                        <p:cond delay="indefinite"/>
                      </p:stCondLst>
                      <p:childTnLst>
                        <p:par>
                          <p:cTn id="33" fill="hold">
                            <p:stCondLst>
                              <p:cond delay="0"/>
                            </p:stCondLst>
                            <p:childTnLst>
                              <p:par>
                                <p:cTn id="34" presetID="25" presetClass="entr" presetSubtype="0" fill="hold" nodeType="clickEffect">
                                  <p:stCondLst>
                                    <p:cond delay="0"/>
                                  </p:stCondLst>
                                  <p:childTnLst>
                                    <p:set>
                                      <p:cBhvr>
                                        <p:cTn id="35" dur="1" fill="hold">
                                          <p:stCondLst>
                                            <p:cond delay="0"/>
                                          </p:stCondLst>
                                        </p:cTn>
                                        <p:tgtEl>
                                          <p:spTgt spid="6"/>
                                        </p:tgtEl>
                                        <p:attrNameLst>
                                          <p:attrName>style.visibility</p:attrName>
                                        </p:attrNameLst>
                                      </p:cBhvr>
                                      <p:to>
                                        <p:strVal val="visible"/>
                                      </p:to>
                                    </p:set>
                                    <p:anim calcmode="lin" valueType="num">
                                      <p:cBhvr>
                                        <p:cTn id="36" dur="500" decel="50000" fill="hold">
                                          <p:stCondLst>
                                            <p:cond delay="0"/>
                                          </p:stCondLst>
                                        </p:cTn>
                                        <p:tgtEl>
                                          <p:spTgt spid="6"/>
                                        </p:tgtEl>
                                        <p:attrNameLst>
                                          <p:attrName>style.rotation</p:attrName>
                                        </p:attrNameLst>
                                      </p:cBhvr>
                                      <p:tavLst>
                                        <p:tav tm="0">
                                          <p:val>
                                            <p:fltVal val="-90"/>
                                          </p:val>
                                        </p:tav>
                                        <p:tav tm="100000">
                                          <p:val>
                                            <p:fltVal val="0"/>
                                          </p:val>
                                        </p:tav>
                                      </p:tavLst>
                                    </p:anim>
                                    <p:anim calcmode="lin" valueType="num">
                                      <p:cBhvr>
                                        <p:cTn id="37" dur="500" decel="50000" fill="hold">
                                          <p:stCondLst>
                                            <p:cond delay="0"/>
                                          </p:stCondLst>
                                        </p:cTn>
                                        <p:tgtEl>
                                          <p:spTgt spid="6"/>
                                        </p:tgtEl>
                                        <p:attrNameLst>
                                          <p:attrName>ppt_w</p:attrName>
                                        </p:attrNameLst>
                                      </p:cBhvr>
                                      <p:tavLst>
                                        <p:tav tm="0">
                                          <p:val>
                                            <p:strVal val="#ppt_w"/>
                                          </p:val>
                                        </p:tav>
                                        <p:tav tm="100000">
                                          <p:val>
                                            <p:strVal val="#ppt_w*.05"/>
                                          </p:val>
                                        </p:tav>
                                      </p:tavLst>
                                    </p:anim>
                                    <p:anim calcmode="lin" valueType="num">
                                      <p:cBhvr>
                                        <p:cTn id="38" dur="500" accel="50000" fill="hold">
                                          <p:stCondLst>
                                            <p:cond delay="500"/>
                                          </p:stCondLst>
                                        </p:cTn>
                                        <p:tgtEl>
                                          <p:spTgt spid="6"/>
                                        </p:tgtEl>
                                        <p:attrNameLst>
                                          <p:attrName>ppt_w</p:attrName>
                                        </p:attrNameLst>
                                      </p:cBhvr>
                                      <p:tavLst>
                                        <p:tav tm="0">
                                          <p:val>
                                            <p:strVal val="#ppt_w*.05"/>
                                          </p:val>
                                        </p:tav>
                                        <p:tav tm="100000">
                                          <p:val>
                                            <p:strVal val="#ppt_w"/>
                                          </p:val>
                                        </p:tav>
                                      </p:tavLst>
                                    </p:anim>
                                    <p:anim calcmode="lin" valueType="num">
                                      <p:cBhvr>
                                        <p:cTn id="39" dur="1000" fill="hold"/>
                                        <p:tgtEl>
                                          <p:spTgt spid="6"/>
                                        </p:tgtEl>
                                        <p:attrNameLst>
                                          <p:attrName>ppt_h</p:attrName>
                                        </p:attrNameLst>
                                      </p:cBhvr>
                                      <p:tavLst>
                                        <p:tav tm="0">
                                          <p:val>
                                            <p:strVal val="#ppt_h"/>
                                          </p:val>
                                        </p:tav>
                                        <p:tav tm="100000">
                                          <p:val>
                                            <p:strVal val="#ppt_h"/>
                                          </p:val>
                                        </p:tav>
                                      </p:tavLst>
                                    </p:anim>
                                    <p:anim calcmode="lin" valueType="num">
                                      <p:cBhvr>
                                        <p:cTn id="40" dur="500" decel="50000" fill="hold">
                                          <p:stCondLst>
                                            <p:cond delay="0"/>
                                          </p:stCondLst>
                                        </p:cTn>
                                        <p:tgtEl>
                                          <p:spTgt spid="6"/>
                                        </p:tgtEl>
                                        <p:attrNameLst>
                                          <p:attrName>ppt_x</p:attrName>
                                        </p:attrNameLst>
                                      </p:cBhvr>
                                      <p:tavLst>
                                        <p:tav tm="0">
                                          <p:val>
                                            <p:strVal val="#ppt_x+.4"/>
                                          </p:val>
                                        </p:tav>
                                        <p:tav tm="100000">
                                          <p:val>
                                            <p:strVal val="#ppt_x"/>
                                          </p:val>
                                        </p:tav>
                                      </p:tavLst>
                                    </p:anim>
                                    <p:anim calcmode="lin" valueType="num">
                                      <p:cBhvr>
                                        <p:cTn id="41" dur="500" decel="50000" fill="hold">
                                          <p:stCondLst>
                                            <p:cond delay="0"/>
                                          </p:stCondLst>
                                        </p:cTn>
                                        <p:tgtEl>
                                          <p:spTgt spid="6"/>
                                        </p:tgtEl>
                                        <p:attrNameLst>
                                          <p:attrName>ppt_y</p:attrName>
                                        </p:attrNameLst>
                                      </p:cBhvr>
                                      <p:tavLst>
                                        <p:tav tm="0">
                                          <p:val>
                                            <p:strVal val="#ppt_y-.2"/>
                                          </p:val>
                                        </p:tav>
                                        <p:tav tm="100000">
                                          <p:val>
                                            <p:strVal val="#ppt_y+.1"/>
                                          </p:val>
                                        </p:tav>
                                      </p:tavLst>
                                    </p:anim>
                                    <p:anim calcmode="lin" valueType="num">
                                      <p:cBhvr>
                                        <p:cTn id="42" dur="500" accel="50000" fill="hold">
                                          <p:stCondLst>
                                            <p:cond delay="500"/>
                                          </p:stCondLst>
                                        </p:cTn>
                                        <p:tgtEl>
                                          <p:spTgt spid="6"/>
                                        </p:tgtEl>
                                        <p:attrNameLst>
                                          <p:attrName>ppt_y</p:attrName>
                                        </p:attrNameLst>
                                      </p:cBhvr>
                                      <p:tavLst>
                                        <p:tav tm="0">
                                          <p:val>
                                            <p:strVal val="#ppt_y+.1"/>
                                          </p:val>
                                        </p:tav>
                                        <p:tav tm="100000">
                                          <p:val>
                                            <p:strVal val="#ppt_y"/>
                                          </p:val>
                                        </p:tav>
                                      </p:tavLst>
                                    </p:anim>
                                    <p:animEffect transition="in" filter="fade">
                                      <p:cBhvr>
                                        <p:cTn id="43" dur="1000" decel="50000">
                                          <p:stCondLst>
                                            <p:cond delay="0"/>
                                          </p:stCondLst>
                                        </p:cTn>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b="1" dirty="0" smtClean="0">
                <a:solidFill>
                  <a:srgbClr val="FF0000"/>
                </a:solidFill>
              </a:rPr>
              <a:t>            Be healthy!</a:t>
            </a:r>
            <a:endParaRPr lang="ru-RU" b="1" dirty="0">
              <a:solidFill>
                <a:srgbClr val="FF0000"/>
              </a:solidFill>
            </a:endParaRPr>
          </a:p>
        </p:txBody>
      </p:sp>
      <p:sp>
        <p:nvSpPr>
          <p:cNvPr id="3" name="Содержимое 2"/>
          <p:cNvSpPr>
            <a:spLocks noGrp="1"/>
          </p:cNvSpPr>
          <p:nvPr>
            <p:ph sz="quarter" idx="1"/>
          </p:nvPr>
        </p:nvSpPr>
        <p:spPr/>
        <p:txBody>
          <a:bodyPr>
            <a:normAutofit/>
          </a:bodyPr>
          <a:lstStyle/>
          <a:p>
            <a:pPr>
              <a:buNone/>
            </a:pPr>
            <a:r>
              <a:rPr lang="en-US" sz="3600" b="1" dirty="0" smtClean="0">
                <a:solidFill>
                  <a:srgbClr val="FF0000"/>
                </a:solidFill>
              </a:rPr>
              <a:t>Thank you for</a:t>
            </a:r>
            <a:r>
              <a:rPr lang="ru-RU" sz="3600" b="1" dirty="0" smtClean="0">
                <a:solidFill>
                  <a:srgbClr val="FF0000"/>
                </a:solidFill>
              </a:rPr>
              <a:t>  </a:t>
            </a:r>
            <a:r>
              <a:rPr lang="en-US" sz="3600" b="1" dirty="0" smtClean="0">
                <a:solidFill>
                  <a:srgbClr val="FF0000"/>
                </a:solidFill>
              </a:rPr>
              <a:t>your </a:t>
            </a:r>
            <a:r>
              <a:rPr lang="ru-RU" sz="3600" b="1" dirty="0" smtClean="0">
                <a:solidFill>
                  <a:srgbClr val="FF0000"/>
                </a:solidFill>
              </a:rPr>
              <a:t> </a:t>
            </a:r>
            <a:r>
              <a:rPr lang="en-US" sz="3600" b="1" dirty="0" smtClean="0">
                <a:solidFill>
                  <a:srgbClr val="FF0000"/>
                </a:solidFill>
              </a:rPr>
              <a:t>attention!</a:t>
            </a:r>
            <a:endParaRPr lang="ru-RU" sz="3600" b="1" dirty="0">
              <a:solidFill>
                <a:srgbClr val="FF0000"/>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descr="http://krassh.ru/assets/templates/uploads/sd.jpg"/>
          <p:cNvPicPr>
            <a:picLocks noChangeAspect="1" noChangeArrowheads="1"/>
          </p:cNvPicPr>
          <p:nvPr/>
        </p:nvPicPr>
        <p:blipFill>
          <a:blip r:embed="rId2"/>
          <a:srcRect/>
          <a:stretch>
            <a:fillRect/>
          </a:stretch>
        </p:blipFill>
        <p:spPr bwMode="auto">
          <a:xfrm>
            <a:off x="152400" y="4648200"/>
            <a:ext cx="2190750" cy="1809469"/>
          </a:xfrm>
          <a:prstGeom prst="rect">
            <a:avLst/>
          </a:prstGeom>
          <a:ln>
            <a:noFill/>
          </a:ln>
          <a:effectLst>
            <a:outerShdw blurRad="292100" dist="139700" dir="2700000" algn="tl" rotWithShape="0">
              <a:srgbClr val="333333">
                <a:alpha val="65000"/>
              </a:srgbClr>
            </a:outerShdw>
          </a:effectLst>
        </p:spPr>
      </p:pic>
      <p:pic>
        <p:nvPicPr>
          <p:cNvPr id="10244" name="Picture 4" descr="http://www.v-kirpich.ru/files/photos/a65c3c20f7c23d149b8b95902da983f7.jpg"/>
          <p:cNvPicPr>
            <a:picLocks noChangeAspect="1" noChangeArrowheads="1"/>
          </p:cNvPicPr>
          <p:nvPr/>
        </p:nvPicPr>
        <p:blipFill>
          <a:blip r:embed="rId3" cstate="print"/>
          <a:srcRect/>
          <a:stretch>
            <a:fillRect/>
          </a:stretch>
        </p:blipFill>
        <p:spPr bwMode="auto">
          <a:xfrm>
            <a:off x="2743200" y="4724400"/>
            <a:ext cx="2518670" cy="1709547"/>
          </a:xfrm>
          <a:prstGeom prst="rect">
            <a:avLst/>
          </a:prstGeom>
          <a:ln>
            <a:noFill/>
          </a:ln>
          <a:effectLst>
            <a:outerShdw blurRad="292100" dist="139700" dir="2700000" algn="tl" rotWithShape="0">
              <a:srgbClr val="333333">
                <a:alpha val="65000"/>
              </a:srgbClr>
            </a:outerShdw>
          </a:effectLst>
        </p:spPr>
      </p:pic>
      <p:pic>
        <p:nvPicPr>
          <p:cNvPr id="10246" name="Picture 6" descr="http://40.media.tumblr.com/a589fb10ee4c2a699d83fffdbf6e9208/tumblr_inline_nydyzgFEpD1qh595v_500.jpg"/>
          <p:cNvPicPr>
            <a:picLocks noChangeAspect="1" noChangeArrowheads="1"/>
          </p:cNvPicPr>
          <p:nvPr/>
        </p:nvPicPr>
        <p:blipFill>
          <a:blip r:embed="rId4"/>
          <a:srcRect/>
          <a:stretch>
            <a:fillRect/>
          </a:stretch>
        </p:blipFill>
        <p:spPr bwMode="auto">
          <a:xfrm>
            <a:off x="5105400" y="1066800"/>
            <a:ext cx="3695700" cy="2136115"/>
          </a:xfrm>
          <a:prstGeom prst="rect">
            <a:avLst/>
          </a:prstGeom>
          <a:ln>
            <a:noFill/>
          </a:ln>
          <a:effectLst>
            <a:outerShdw blurRad="292100" dist="139700" dir="2700000" algn="tl" rotWithShape="0">
              <a:srgbClr val="333333">
                <a:alpha val="65000"/>
              </a:srgbClr>
            </a:outerShdw>
          </a:effectLst>
        </p:spPr>
      </p:pic>
      <p:sp>
        <p:nvSpPr>
          <p:cNvPr id="7" name="Стрелка вправо 6"/>
          <p:cNvSpPr/>
          <p:nvPr/>
        </p:nvSpPr>
        <p:spPr>
          <a:xfrm rot="17736522">
            <a:off x="4757967" y="3723395"/>
            <a:ext cx="1595838" cy="65986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8" name="Прямоугольник 7"/>
          <p:cNvSpPr/>
          <p:nvPr/>
        </p:nvSpPr>
        <p:spPr>
          <a:xfrm>
            <a:off x="228600" y="990600"/>
            <a:ext cx="4724400" cy="2677656"/>
          </a:xfrm>
          <a:prstGeom prst="rect">
            <a:avLst/>
          </a:prstGeom>
        </p:spPr>
        <p:txBody>
          <a:bodyPr wrap="square">
            <a:spAutoFit/>
          </a:bodyPr>
          <a:lstStyle/>
          <a:p>
            <a:pPr algn="just"/>
            <a:r>
              <a:rPr lang="en-US" sz="2400" i="1" dirty="0" smtClean="0">
                <a:latin typeface="Monotype Corsiva" pitchFamily="66" charset="0"/>
              </a:rPr>
              <a:t>Let's speak about human anatomy and physiology, which are the </a:t>
            </a:r>
          </a:p>
          <a:p>
            <a:pPr algn="just"/>
            <a:r>
              <a:rPr lang="en-US" sz="2400" i="1" dirty="0" smtClean="0">
                <a:latin typeface="Monotype Corsiva" pitchFamily="66" charset="0"/>
              </a:rPr>
              <a:t>study respectively, of the normal structure and functioning of the body. Just as houses are built of individual bricks, so is the body made up of millions of microscopic individual units called cells. </a:t>
            </a:r>
            <a:endParaRPr lang="ru-RU" sz="2400" i="1" dirty="0">
              <a:latin typeface="Monotype Corsiva" pitchFamily="66" charset="0"/>
            </a:endParaRPr>
          </a:p>
        </p:txBody>
      </p:sp>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nodeType="clickEffect">
                                  <p:stCondLst>
                                    <p:cond delay="0"/>
                                  </p:stCondLst>
                                  <p:childTnLst>
                                    <p:set>
                                      <p:cBhvr>
                                        <p:cTn id="6" dur="1" fill="hold">
                                          <p:stCondLst>
                                            <p:cond delay="0"/>
                                          </p:stCondLst>
                                        </p:cTn>
                                        <p:tgtEl>
                                          <p:spTgt spid="10242"/>
                                        </p:tgtEl>
                                        <p:attrNameLst>
                                          <p:attrName>style.visibility</p:attrName>
                                        </p:attrNameLst>
                                      </p:cBhvr>
                                      <p:to>
                                        <p:strVal val="visible"/>
                                      </p:to>
                                    </p:set>
                                    <p:anim calcmode="lin" valueType="num">
                                      <p:cBhvr>
                                        <p:cTn id="7" dur="500" fill="hold"/>
                                        <p:tgtEl>
                                          <p:spTgt spid="10242"/>
                                        </p:tgtEl>
                                        <p:attrNameLst>
                                          <p:attrName>ppt_w</p:attrName>
                                        </p:attrNameLst>
                                      </p:cBhvr>
                                      <p:tavLst>
                                        <p:tav tm="0">
                                          <p:val>
                                            <p:fltVal val="0"/>
                                          </p:val>
                                        </p:tav>
                                        <p:tav tm="100000">
                                          <p:val>
                                            <p:strVal val="#ppt_w"/>
                                          </p:val>
                                        </p:tav>
                                      </p:tavLst>
                                    </p:anim>
                                    <p:anim calcmode="lin" valueType="num">
                                      <p:cBhvr>
                                        <p:cTn id="8" dur="500" fill="hold"/>
                                        <p:tgtEl>
                                          <p:spTgt spid="10242"/>
                                        </p:tgtEl>
                                        <p:attrNameLst>
                                          <p:attrName>ppt_h</p:attrName>
                                        </p:attrNameLst>
                                      </p:cBhvr>
                                      <p:tavLst>
                                        <p:tav tm="0">
                                          <p:val>
                                            <p:fltVal val="0"/>
                                          </p:val>
                                        </p:tav>
                                        <p:tav tm="100000">
                                          <p:val>
                                            <p:strVal val="#ppt_h"/>
                                          </p:val>
                                        </p:tav>
                                      </p:tavLst>
                                    </p:anim>
                                    <p:animEffect transition="in" filter="fade">
                                      <p:cBhvr>
                                        <p:cTn id="9" dur="500"/>
                                        <p:tgtEl>
                                          <p:spTgt spid="10242"/>
                                        </p:tgtEl>
                                      </p:cBhvr>
                                    </p:animEffect>
                                  </p:childTnLst>
                                </p:cTn>
                              </p:par>
                              <p:par>
                                <p:cTn id="10" presetID="53" presetClass="entr" presetSubtype="0" fill="hold" nodeType="withEffect">
                                  <p:stCondLst>
                                    <p:cond delay="0"/>
                                  </p:stCondLst>
                                  <p:childTnLst>
                                    <p:set>
                                      <p:cBhvr>
                                        <p:cTn id="11" dur="1" fill="hold">
                                          <p:stCondLst>
                                            <p:cond delay="0"/>
                                          </p:stCondLst>
                                        </p:cTn>
                                        <p:tgtEl>
                                          <p:spTgt spid="10244"/>
                                        </p:tgtEl>
                                        <p:attrNameLst>
                                          <p:attrName>style.visibility</p:attrName>
                                        </p:attrNameLst>
                                      </p:cBhvr>
                                      <p:to>
                                        <p:strVal val="visible"/>
                                      </p:to>
                                    </p:set>
                                    <p:anim calcmode="lin" valueType="num">
                                      <p:cBhvr>
                                        <p:cTn id="12" dur="500" fill="hold"/>
                                        <p:tgtEl>
                                          <p:spTgt spid="10244"/>
                                        </p:tgtEl>
                                        <p:attrNameLst>
                                          <p:attrName>ppt_w</p:attrName>
                                        </p:attrNameLst>
                                      </p:cBhvr>
                                      <p:tavLst>
                                        <p:tav tm="0">
                                          <p:val>
                                            <p:fltVal val="0"/>
                                          </p:val>
                                        </p:tav>
                                        <p:tav tm="100000">
                                          <p:val>
                                            <p:strVal val="#ppt_w"/>
                                          </p:val>
                                        </p:tav>
                                      </p:tavLst>
                                    </p:anim>
                                    <p:anim calcmode="lin" valueType="num">
                                      <p:cBhvr>
                                        <p:cTn id="13" dur="500" fill="hold"/>
                                        <p:tgtEl>
                                          <p:spTgt spid="10244"/>
                                        </p:tgtEl>
                                        <p:attrNameLst>
                                          <p:attrName>ppt_h</p:attrName>
                                        </p:attrNameLst>
                                      </p:cBhvr>
                                      <p:tavLst>
                                        <p:tav tm="0">
                                          <p:val>
                                            <p:fltVal val="0"/>
                                          </p:val>
                                        </p:tav>
                                        <p:tav tm="100000">
                                          <p:val>
                                            <p:strVal val="#ppt_h"/>
                                          </p:val>
                                        </p:tav>
                                      </p:tavLst>
                                    </p:anim>
                                    <p:animEffect transition="in" filter="fade">
                                      <p:cBhvr>
                                        <p:cTn id="14" dur="500"/>
                                        <p:tgtEl>
                                          <p:spTgt spid="10244"/>
                                        </p:tgtEl>
                                      </p:cBhvr>
                                    </p:animEffect>
                                  </p:childTnLst>
                                </p:cTn>
                              </p:par>
                              <p:par>
                                <p:cTn id="15" presetID="27" presetClass="entr" presetSubtype="0" fill="hold" grpId="0" nodeType="withEffect">
                                  <p:stCondLst>
                                    <p:cond delay="0"/>
                                  </p:stCondLst>
                                  <p:iterate type="lt">
                                    <p:tmPct val="50000"/>
                                  </p:iterate>
                                  <p:childTnLst>
                                    <p:set>
                                      <p:cBhvr>
                                        <p:cTn id="16" dur="1" fill="hold">
                                          <p:stCondLst>
                                            <p:cond delay="0"/>
                                          </p:stCondLst>
                                        </p:cTn>
                                        <p:tgtEl>
                                          <p:spTgt spid="8"/>
                                        </p:tgtEl>
                                        <p:attrNameLst>
                                          <p:attrName>style.visibility</p:attrName>
                                        </p:attrNameLst>
                                      </p:cBhvr>
                                      <p:to>
                                        <p:strVal val="visible"/>
                                      </p:to>
                                    </p:set>
                                    <p:anim calcmode="discrete" valueType="clr">
                                      <p:cBhvr override="childStyle">
                                        <p:cTn id="17" dur="80"/>
                                        <p:tgtEl>
                                          <p:spTgt spid="8"/>
                                        </p:tgtEl>
                                        <p:attrNameLst>
                                          <p:attrName>style.color</p:attrName>
                                        </p:attrNameLst>
                                      </p:cBhvr>
                                      <p:tavLst>
                                        <p:tav tm="0">
                                          <p:val>
                                            <p:clrVal>
                                              <a:schemeClr val="accent2"/>
                                            </p:clrVal>
                                          </p:val>
                                        </p:tav>
                                        <p:tav tm="50000">
                                          <p:val>
                                            <p:clrVal>
                                              <a:schemeClr val="hlink"/>
                                            </p:clrVal>
                                          </p:val>
                                        </p:tav>
                                      </p:tavLst>
                                    </p:anim>
                                    <p:anim calcmode="discrete" valueType="clr">
                                      <p:cBhvr>
                                        <p:cTn id="18" dur="80"/>
                                        <p:tgtEl>
                                          <p:spTgt spid="8"/>
                                        </p:tgtEl>
                                        <p:attrNameLst>
                                          <p:attrName>fillcolor</p:attrName>
                                        </p:attrNameLst>
                                      </p:cBhvr>
                                      <p:tavLst>
                                        <p:tav tm="0">
                                          <p:val>
                                            <p:clrVal>
                                              <a:schemeClr val="accent2"/>
                                            </p:clrVal>
                                          </p:val>
                                        </p:tav>
                                        <p:tav tm="50000">
                                          <p:val>
                                            <p:clrVal>
                                              <a:schemeClr val="hlink"/>
                                            </p:clrVal>
                                          </p:val>
                                        </p:tav>
                                      </p:tavLst>
                                    </p:anim>
                                    <p:set>
                                      <p:cBhvr>
                                        <p:cTn id="19" dur="80"/>
                                        <p:tgtEl>
                                          <p:spTgt spid="8"/>
                                        </p:tgtEl>
                                        <p:attrNameLst>
                                          <p:attrName>fill.type</p:attrName>
                                        </p:attrNameLst>
                                      </p:cBhvr>
                                      <p:to>
                                        <p:strVal val="solid"/>
                                      </p:to>
                                    </p:set>
                                  </p:childTnLst>
                                </p:cTn>
                              </p:par>
                            </p:childTnLst>
                          </p:cTn>
                        </p:par>
                      </p:childTnLst>
                    </p:cTn>
                  </p:par>
                  <p:par>
                    <p:cTn id="20" fill="hold">
                      <p:stCondLst>
                        <p:cond delay="indefinite"/>
                      </p:stCondLst>
                      <p:childTnLst>
                        <p:par>
                          <p:cTn id="21" fill="hold">
                            <p:stCondLst>
                              <p:cond delay="0"/>
                            </p:stCondLst>
                            <p:childTnLst>
                              <p:par>
                                <p:cTn id="22" presetID="52" presetClass="entr" presetSubtype="0" fill="hold" grpId="0" nodeType="clickEffect">
                                  <p:stCondLst>
                                    <p:cond delay="0"/>
                                  </p:stCondLst>
                                  <p:childTnLst>
                                    <p:set>
                                      <p:cBhvr>
                                        <p:cTn id="23" dur="1" fill="hold">
                                          <p:stCondLst>
                                            <p:cond delay="0"/>
                                          </p:stCondLst>
                                        </p:cTn>
                                        <p:tgtEl>
                                          <p:spTgt spid="7"/>
                                        </p:tgtEl>
                                        <p:attrNameLst>
                                          <p:attrName>style.visibility</p:attrName>
                                        </p:attrNameLst>
                                      </p:cBhvr>
                                      <p:to>
                                        <p:strVal val="visible"/>
                                      </p:to>
                                    </p:set>
                                    <p:animScale>
                                      <p:cBhvr>
                                        <p:cTn id="24" dur="1000" decel="50000" fill="hold">
                                          <p:stCondLst>
                                            <p:cond delay="0"/>
                                          </p:stCondLst>
                                        </p:cTn>
                                        <p:tgtEl>
                                          <p:spTgt spid="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5" dur="1000" decel="50000" fill="hold">
                                          <p:stCondLst>
                                            <p:cond delay="0"/>
                                          </p:stCondLst>
                                        </p:cTn>
                                        <p:tgtEl>
                                          <p:spTgt spid="7"/>
                                        </p:tgtEl>
                                        <p:attrNameLst>
                                          <p:attrName>ppt_x</p:attrName>
                                          <p:attrName>ppt_y</p:attrName>
                                        </p:attrNameLst>
                                      </p:cBhvr>
                                    </p:animMotion>
                                    <p:animEffect transition="in" filter="fade">
                                      <p:cBhvr>
                                        <p:cTn id="26" dur="1000"/>
                                        <p:tgtEl>
                                          <p:spTgt spid="7"/>
                                        </p:tgtEl>
                                      </p:cBhvr>
                                    </p:animEffect>
                                  </p:childTnLst>
                                </p:cTn>
                              </p:par>
                            </p:childTnLst>
                          </p:cTn>
                        </p:par>
                      </p:childTnLst>
                    </p:cTn>
                  </p:par>
                  <p:par>
                    <p:cTn id="27" fill="hold">
                      <p:stCondLst>
                        <p:cond delay="indefinite"/>
                      </p:stCondLst>
                      <p:childTnLst>
                        <p:par>
                          <p:cTn id="28" fill="hold">
                            <p:stCondLst>
                              <p:cond delay="0"/>
                            </p:stCondLst>
                            <p:childTnLst>
                              <p:par>
                                <p:cTn id="29" presetID="21" presetClass="entr" presetSubtype="4" fill="hold" nodeType="clickEffect">
                                  <p:stCondLst>
                                    <p:cond delay="0"/>
                                  </p:stCondLst>
                                  <p:childTnLst>
                                    <p:set>
                                      <p:cBhvr>
                                        <p:cTn id="30" dur="1" fill="hold">
                                          <p:stCondLst>
                                            <p:cond delay="0"/>
                                          </p:stCondLst>
                                        </p:cTn>
                                        <p:tgtEl>
                                          <p:spTgt spid="10246"/>
                                        </p:tgtEl>
                                        <p:attrNameLst>
                                          <p:attrName>style.visibility</p:attrName>
                                        </p:attrNameLst>
                                      </p:cBhvr>
                                      <p:to>
                                        <p:strVal val="visible"/>
                                      </p:to>
                                    </p:set>
                                    <p:animEffect transition="in" filter="wheel(4)">
                                      <p:cBhvr>
                                        <p:cTn id="31" dur="2000"/>
                                        <p:tgtEl>
                                          <p:spTgt spid="102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762000"/>
            <a:ext cx="7772400" cy="1447800"/>
          </a:xfrm>
        </p:spPr>
        <p:txBody>
          <a:bodyPr>
            <a:normAutofit/>
          </a:bodyPr>
          <a:lstStyle/>
          <a:p>
            <a:r>
              <a:rPr lang="en-US" sz="2400" dirty="0" smtClean="0">
                <a:solidFill>
                  <a:schemeClr val="tx1">
                    <a:lumMod val="95000"/>
                    <a:lumOff val="5000"/>
                  </a:schemeClr>
                </a:solidFill>
                <a:latin typeface="Monotype Corsiva" pitchFamily="66" charset="0"/>
              </a:rPr>
              <a:t>Cell has a job to do and must be supplied with fuel and oxygen before it can do it. In this respect the body I not different from any other engines or machines.</a:t>
            </a:r>
            <a:endParaRPr lang="ru-RU" sz="2400" dirty="0">
              <a:solidFill>
                <a:schemeClr val="tx1">
                  <a:lumMod val="95000"/>
                  <a:lumOff val="5000"/>
                </a:schemeClr>
              </a:solidFill>
              <a:latin typeface="Monotype Corsiva" pitchFamily="66" charset="0"/>
            </a:endParaRPr>
          </a:p>
        </p:txBody>
      </p:sp>
      <p:pic>
        <p:nvPicPr>
          <p:cNvPr id="1026" name="Picture 2" descr="D:\Рабочий стол\0314_94.jpg"/>
          <p:cNvPicPr>
            <a:picLocks noGrp="1" noChangeAspect="1" noChangeArrowheads="1"/>
          </p:cNvPicPr>
          <p:nvPr>
            <p:ph sz="quarter" idx="1"/>
          </p:nvPr>
        </p:nvPicPr>
        <p:blipFill>
          <a:blip r:embed="rId2"/>
          <a:srcRect/>
          <a:stretch>
            <a:fillRect/>
          </a:stretch>
        </p:blipFill>
        <p:spPr bwMode="auto">
          <a:xfrm>
            <a:off x="228600" y="3124200"/>
            <a:ext cx="4419600" cy="3571875"/>
          </a:xfrm>
          <a:prstGeom prst="rect">
            <a:avLst/>
          </a:prstGeom>
          <a:noFill/>
        </p:spPr>
      </p:pic>
      <p:pic>
        <p:nvPicPr>
          <p:cNvPr id="1028" name="Picture 4" descr="D:\Рабочий стол\original.png"/>
          <p:cNvPicPr>
            <a:picLocks noChangeAspect="1" noChangeArrowheads="1"/>
          </p:cNvPicPr>
          <p:nvPr/>
        </p:nvPicPr>
        <p:blipFill>
          <a:blip r:embed="rId3"/>
          <a:srcRect/>
          <a:stretch>
            <a:fillRect/>
          </a:stretch>
        </p:blipFill>
        <p:spPr bwMode="auto">
          <a:xfrm>
            <a:off x="4495800" y="1981200"/>
            <a:ext cx="4419600" cy="4724400"/>
          </a:xfrm>
          <a:prstGeom prst="rect">
            <a:avLst/>
          </a:prstGeom>
          <a:noFill/>
        </p:spPr>
      </p:pic>
    </p:spTree>
  </p:cSld>
  <p:clrMapOvr>
    <a:masterClrMapping/>
  </p:clrMapOvr>
  <p:transition spd="slow">
    <p:wheel spokes="3"/>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6" presetClass="emph" presetSubtype="0" fill="hold" grpId="0" nodeType="clickEffect">
                                  <p:stCondLst>
                                    <p:cond delay="0"/>
                                  </p:stCondLst>
                                  <p:iterate type="lt">
                                    <p:tmPct val="10000"/>
                                  </p:iterate>
                                  <p:childTnLst>
                                    <p:animScale>
                                      <p:cBhvr>
                                        <p:cTn id="6" dur="250" autoRev="1" fill="hold">
                                          <p:stCondLst>
                                            <p:cond delay="0"/>
                                          </p:stCondLst>
                                        </p:cTn>
                                        <p:tgtEl>
                                          <p:spTgt spid="2"/>
                                        </p:tgtEl>
                                      </p:cBhvr>
                                      <p:to x="80000" y="100000"/>
                                    </p:animScale>
                                    <p:anim by="(#ppt_w*0.10)" calcmode="lin" valueType="num">
                                      <p:cBhvr>
                                        <p:cTn id="7" dur="250" autoRev="1" fill="hold">
                                          <p:stCondLst>
                                            <p:cond delay="0"/>
                                          </p:stCondLst>
                                        </p:cTn>
                                        <p:tgtEl>
                                          <p:spTgt spid="2"/>
                                        </p:tgtEl>
                                        <p:attrNameLst>
                                          <p:attrName>ppt_x</p:attrName>
                                        </p:attrNameLst>
                                      </p:cBhvr>
                                    </p:anim>
                                    <p:anim by="(-#ppt_w*0.10)" calcmode="lin" valueType="num">
                                      <p:cBhvr>
                                        <p:cTn id="8" dur="250" autoRev="1" fill="hold">
                                          <p:stCondLst>
                                            <p:cond delay="0"/>
                                          </p:stCondLst>
                                        </p:cTn>
                                        <p:tgtEl>
                                          <p:spTgt spid="2"/>
                                        </p:tgtEl>
                                        <p:attrNameLst>
                                          <p:attrName>ppt_y</p:attrName>
                                        </p:attrNameLst>
                                      </p:cBhvr>
                                    </p:anim>
                                    <p:animRot by="-480000">
                                      <p:cBhvr>
                                        <p:cTn id="9" dur="250" autoRev="1" fill="hold">
                                          <p:stCondLst>
                                            <p:cond delay="0"/>
                                          </p:stCondLst>
                                        </p:cTn>
                                        <p:tgtEl>
                                          <p:spTgt spid="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274638"/>
            <a:ext cx="7772400" cy="2849562"/>
          </a:xfrm>
        </p:spPr>
        <p:txBody>
          <a:bodyPr>
            <a:normAutofit/>
          </a:bodyPr>
          <a:lstStyle/>
          <a:p>
            <a:endParaRPr lang="ru-RU" sz="2400" dirty="0">
              <a:solidFill>
                <a:schemeClr val="tx1">
                  <a:lumMod val="95000"/>
                  <a:lumOff val="5000"/>
                </a:schemeClr>
              </a:solidFill>
              <a:latin typeface="Monotype Corsiva" pitchFamily="66" charset="0"/>
            </a:endParaRPr>
          </a:p>
        </p:txBody>
      </p:sp>
      <p:sp>
        <p:nvSpPr>
          <p:cNvPr id="3" name="Содержимое 2"/>
          <p:cNvSpPr>
            <a:spLocks noGrp="1"/>
          </p:cNvSpPr>
          <p:nvPr>
            <p:ph sz="quarter" idx="1"/>
          </p:nvPr>
        </p:nvSpPr>
        <p:spPr/>
        <p:txBody>
          <a:bodyPr/>
          <a:lstStyle/>
          <a:p>
            <a:pPr>
              <a:buNone/>
            </a:pPr>
            <a:r>
              <a:rPr lang="en-US" sz="2800" dirty="0" smtClean="0">
                <a:solidFill>
                  <a:schemeClr val="tx1">
                    <a:lumMod val="95000"/>
                    <a:lumOff val="5000"/>
                  </a:schemeClr>
                </a:solidFill>
                <a:latin typeface="Monotype Corsiva" pitchFamily="66" charset="0"/>
              </a:rPr>
              <a:t>All engines, machines and body cells are alike in requiring oxygen to burn their fuel and thereby produce the energy needed to perform their functions.</a:t>
            </a:r>
            <a:endParaRPr lang="ru-RU" sz="2800" dirty="0" smtClean="0">
              <a:solidFill>
                <a:schemeClr val="tx1">
                  <a:lumMod val="95000"/>
                  <a:lumOff val="5000"/>
                </a:schemeClr>
              </a:solidFill>
              <a:latin typeface="Monotype Corsiva" pitchFamily="66" charset="0"/>
            </a:endParaRPr>
          </a:p>
          <a:p>
            <a:endParaRPr lang="ru-RU" dirty="0"/>
          </a:p>
        </p:txBody>
      </p:sp>
      <p:pic>
        <p:nvPicPr>
          <p:cNvPr id="2050" name="Picture 2" descr="D:\Рабочий стол\imgpreview.jpg"/>
          <p:cNvPicPr>
            <a:picLocks noChangeAspect="1" noChangeArrowheads="1"/>
          </p:cNvPicPr>
          <p:nvPr/>
        </p:nvPicPr>
        <p:blipFill>
          <a:blip r:embed="rId2"/>
          <a:srcRect/>
          <a:stretch>
            <a:fillRect/>
          </a:stretch>
        </p:blipFill>
        <p:spPr bwMode="auto">
          <a:xfrm>
            <a:off x="304800" y="3124200"/>
            <a:ext cx="4038600" cy="3276600"/>
          </a:xfrm>
          <a:prstGeom prst="rect">
            <a:avLst/>
          </a:prstGeom>
          <a:noFill/>
        </p:spPr>
      </p:pic>
      <p:pic>
        <p:nvPicPr>
          <p:cNvPr id="2051" name="Picture 3" descr="D:\Рабочий стол\neposredstvennyj_vprysk_topliva.jpg"/>
          <p:cNvPicPr>
            <a:picLocks noChangeAspect="1" noChangeArrowheads="1"/>
          </p:cNvPicPr>
          <p:nvPr/>
        </p:nvPicPr>
        <p:blipFill>
          <a:blip r:embed="rId3"/>
          <a:srcRect/>
          <a:stretch>
            <a:fillRect/>
          </a:stretch>
        </p:blipFill>
        <p:spPr bwMode="auto">
          <a:xfrm>
            <a:off x="4495800" y="3124200"/>
            <a:ext cx="4400550" cy="3324225"/>
          </a:xfrm>
          <a:prstGeom prst="rect">
            <a:avLst/>
          </a:prstGeom>
          <a:noFill/>
        </p:spPr>
      </p:pic>
    </p:spTree>
  </p:cSld>
  <p:clrMapOvr>
    <a:masterClrMapping/>
  </p:clrMapOvr>
  <p:transition spd="slow">
    <p:wheel spokes="8"/>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0" presetClass="emph" presetSubtype="0" fill="hold" grpId="0" nodeType="clickEffect">
                                  <p:stCondLst>
                                    <p:cond delay="0"/>
                                  </p:stCondLst>
                                  <p:iterate type="lt">
                                    <p:tmPct val="0"/>
                                  </p:iterate>
                                  <p:childTnLst>
                                    <p:animClr clrSpc="hsl">
                                      <p:cBhvr override="childStyle">
                                        <p:cTn id="6" dur="500" fill="hold"/>
                                        <p:tgtEl>
                                          <p:spTgt spid="3">
                                            <p:txEl>
                                              <p:pRg st="0" end="0"/>
                                            </p:txEl>
                                          </p:spTgt>
                                        </p:tgtEl>
                                        <p:attrNameLst>
                                          <p:attrName>style.color</p:attrName>
                                        </p:attrNameLst>
                                      </p:cBhvr>
                                      <p:by>
                                        <p:hsl h="0" s="12549" l="25098"/>
                                      </p:by>
                                    </p:animClr>
                                    <p:animClr clrSpc="hsl">
                                      <p:cBhvr>
                                        <p:cTn id="7" dur="500" fill="hold"/>
                                        <p:tgtEl>
                                          <p:spTgt spid="3">
                                            <p:txEl>
                                              <p:pRg st="0" end="0"/>
                                            </p:txEl>
                                          </p:spTgt>
                                        </p:tgtEl>
                                        <p:attrNameLst>
                                          <p:attrName>fillcolor</p:attrName>
                                        </p:attrNameLst>
                                      </p:cBhvr>
                                      <p:by>
                                        <p:hsl h="0" s="12549" l="25098"/>
                                      </p:by>
                                    </p:animClr>
                                    <p:animClr clrSpc="hsl">
                                      <p:cBhvr>
                                        <p:cTn id="8" dur="500" fill="hold"/>
                                        <p:tgtEl>
                                          <p:spTgt spid="3">
                                            <p:txEl>
                                              <p:pRg st="0" end="0"/>
                                            </p:txEl>
                                          </p:spTgt>
                                        </p:tgtEl>
                                        <p:attrNameLst>
                                          <p:attrName>stroke.color</p:attrName>
                                        </p:attrNameLst>
                                      </p:cBhvr>
                                      <p:by>
                                        <p:hsl h="0" s="12549" l="25098"/>
                                      </p:by>
                                    </p:animClr>
                                    <p:set>
                                      <p:cBhvr>
                                        <p:cTn id="9" dur="500" fill="hold"/>
                                        <p:tgtEl>
                                          <p:spTgt spid="3">
                                            <p:txEl>
                                              <p:pRg st="0" end="0"/>
                                            </p:txEl>
                                          </p:spTgt>
                                        </p:tgtEl>
                                        <p:attrNameLst>
                                          <p:attrName>fill.type</p:attrName>
                                        </p:attrNameLst>
                                      </p:cBhvr>
                                      <p:to>
                                        <p:strVal val="solid"/>
                                      </p:to>
                                    </p:set>
                                  </p:childTnLst>
                                </p:cTn>
                              </p:par>
                            </p:childTnLst>
                          </p:cTn>
                        </p:par>
                      </p:childTnLst>
                    </p:cTn>
                  </p:par>
                  <p:par>
                    <p:cTn id="10" fill="hold">
                      <p:stCondLst>
                        <p:cond delay="indefinite"/>
                      </p:stCondLst>
                      <p:childTnLst>
                        <p:par>
                          <p:cTn id="11" fill="hold">
                            <p:stCondLst>
                              <p:cond delay="0"/>
                            </p:stCondLst>
                            <p:childTnLst>
                              <p:par>
                                <p:cTn id="12" presetID="36" presetClass="emph" presetSubtype="0" fill="hold" nodeType="clickEffect">
                                  <p:stCondLst>
                                    <p:cond delay="0"/>
                                  </p:stCondLst>
                                  <p:iterate type="lt">
                                    <p:tmPct val="10000"/>
                                  </p:iterate>
                                  <p:childTnLst>
                                    <p:animScale>
                                      <p:cBhvr>
                                        <p:cTn id="13" dur="250" autoRev="1" fill="hold">
                                          <p:stCondLst>
                                            <p:cond delay="0"/>
                                          </p:stCondLst>
                                        </p:cTn>
                                        <p:tgtEl>
                                          <p:spTgt spid="3">
                                            <p:txEl>
                                              <p:pRg st="0" end="0"/>
                                            </p:txEl>
                                          </p:spTgt>
                                        </p:tgtEl>
                                      </p:cBhvr>
                                      <p:to x="80000" y="100000"/>
                                    </p:animScale>
                                    <p:anim by="(#ppt_w*0.10)" calcmode="lin" valueType="num">
                                      <p:cBhvr>
                                        <p:cTn id="14" dur="250" autoRev="1" fill="hold">
                                          <p:stCondLst>
                                            <p:cond delay="0"/>
                                          </p:stCondLst>
                                        </p:cTn>
                                        <p:tgtEl>
                                          <p:spTgt spid="3">
                                            <p:txEl>
                                              <p:pRg st="0" end="0"/>
                                            </p:txEl>
                                          </p:spTgt>
                                        </p:tgtEl>
                                        <p:attrNameLst>
                                          <p:attrName>ppt_x</p:attrName>
                                        </p:attrNameLst>
                                      </p:cBhvr>
                                    </p:anim>
                                    <p:anim by="(-#ppt_w*0.10)" calcmode="lin" valueType="num">
                                      <p:cBhvr>
                                        <p:cTn id="15" dur="250" autoRev="1" fill="hold">
                                          <p:stCondLst>
                                            <p:cond delay="0"/>
                                          </p:stCondLst>
                                        </p:cTn>
                                        <p:tgtEl>
                                          <p:spTgt spid="3">
                                            <p:txEl>
                                              <p:pRg st="0" end="0"/>
                                            </p:txEl>
                                          </p:spTgt>
                                        </p:tgtEl>
                                        <p:attrNameLst>
                                          <p:attrName>ppt_y</p:attrName>
                                        </p:attrNameLst>
                                      </p:cBhvr>
                                    </p:anim>
                                    <p:animRot by="-480000">
                                      <p:cBhvr>
                                        <p:cTn id="16" dur="250" autoRev="1" fill="hold">
                                          <p:stCondLst>
                                            <p:cond delay="0"/>
                                          </p:stCondLst>
                                        </p:cTn>
                                        <p:tgtEl>
                                          <p:spTgt spid="3">
                                            <p:txEl>
                                              <p:pRg st="0" end="0"/>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http://www.niddk.nih.gov/health-information/health-topics/digestive-diseases/bleeding-in-the-digestive-tract/PublishingImages/Digestive_Tract_colon_shaded.jpg"/>
          <p:cNvPicPr>
            <a:picLocks noChangeAspect="1" noChangeArrowheads="1"/>
          </p:cNvPicPr>
          <p:nvPr/>
        </p:nvPicPr>
        <p:blipFill>
          <a:blip r:embed="rId2"/>
          <a:srcRect/>
          <a:stretch>
            <a:fillRect/>
          </a:stretch>
        </p:blipFill>
        <p:spPr bwMode="auto">
          <a:xfrm>
            <a:off x="4876800" y="457200"/>
            <a:ext cx="3733800" cy="5791200"/>
          </a:xfrm>
          <a:prstGeom prst="rect">
            <a:avLst/>
          </a:prstGeom>
          <a:ln>
            <a:noFill/>
          </a:ln>
          <a:effectLst>
            <a:outerShdw blurRad="292100" dist="139700" dir="2700000" algn="tl" rotWithShape="0">
              <a:srgbClr val="333333">
                <a:alpha val="65000"/>
              </a:srgbClr>
            </a:outerShdw>
          </a:effectLst>
        </p:spPr>
      </p:pic>
      <p:sp>
        <p:nvSpPr>
          <p:cNvPr id="6" name="Прямоугольник 5"/>
          <p:cNvSpPr/>
          <p:nvPr/>
        </p:nvSpPr>
        <p:spPr>
          <a:xfrm>
            <a:off x="381000" y="838200"/>
            <a:ext cx="4572000" cy="1569660"/>
          </a:xfrm>
          <a:prstGeom prst="rect">
            <a:avLst/>
          </a:prstGeom>
        </p:spPr>
        <p:txBody>
          <a:bodyPr>
            <a:spAutoFit/>
          </a:bodyPr>
          <a:lstStyle/>
          <a:p>
            <a:r>
              <a:rPr lang="en-US" sz="2400" dirty="0" smtClean="0">
                <a:latin typeface="Monotype Corsiva" pitchFamily="66" charset="0"/>
              </a:rPr>
              <a:t>The food we eat is turned into usable fuel by a process known as digestion. The digestive system contains the stomach and intestines. </a:t>
            </a:r>
            <a:endParaRPr lang="en-US" sz="2400" dirty="0">
              <a:latin typeface="Monotype Corsiva" pitchFamily="66" charset="0"/>
            </a:endParaRPr>
          </a:p>
        </p:txBody>
      </p:sp>
      <p:pic>
        <p:nvPicPr>
          <p:cNvPr id="8199" name="Picture 7" descr="C:\Users\kazey\Desktop\Новая папка\healthy-food-word-white-background-fresh-fruits-vegetables-43282916.jpg"/>
          <p:cNvPicPr>
            <a:picLocks noChangeAspect="1" noChangeArrowheads="1"/>
          </p:cNvPicPr>
          <p:nvPr/>
        </p:nvPicPr>
        <p:blipFill>
          <a:blip r:embed="rId3" cstate="print"/>
          <a:srcRect/>
          <a:stretch>
            <a:fillRect/>
          </a:stretch>
        </p:blipFill>
        <p:spPr bwMode="auto">
          <a:xfrm>
            <a:off x="914400" y="2438400"/>
            <a:ext cx="2895599" cy="1222834"/>
          </a:xfrm>
          <a:prstGeom prst="rect">
            <a:avLst/>
          </a:prstGeom>
          <a:ln>
            <a:noFill/>
          </a:ln>
          <a:effectLst>
            <a:outerShdw blurRad="292100" dist="139700" dir="2700000" algn="tl" rotWithShape="0">
              <a:srgbClr val="333333">
                <a:alpha val="65000"/>
              </a:srgbClr>
            </a:outerShdw>
          </a:effectLst>
        </p:spPr>
      </p:pic>
      <p:sp>
        <p:nvSpPr>
          <p:cNvPr id="12" name="Выгнутая влево стрелка 11"/>
          <p:cNvSpPr/>
          <p:nvPr/>
        </p:nvSpPr>
        <p:spPr>
          <a:xfrm>
            <a:off x="152400" y="3276600"/>
            <a:ext cx="914400" cy="1600200"/>
          </a:xfrm>
          <a:prstGeom prst="curv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chemeClr val="tx1"/>
              </a:solidFill>
            </a:endParaRPr>
          </a:p>
        </p:txBody>
      </p:sp>
      <p:sp>
        <p:nvSpPr>
          <p:cNvPr id="13" name="Выгнутая вправо стрелка 12"/>
          <p:cNvSpPr/>
          <p:nvPr/>
        </p:nvSpPr>
        <p:spPr>
          <a:xfrm>
            <a:off x="3810000" y="3200400"/>
            <a:ext cx="838200" cy="1524000"/>
          </a:xfrm>
          <a:prstGeom prst="curved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chemeClr val="tx1"/>
              </a:solidFill>
            </a:endParaRPr>
          </a:p>
        </p:txBody>
      </p:sp>
      <p:pic>
        <p:nvPicPr>
          <p:cNvPr id="8200" name="Picture 8" descr="C:\Users\kazey\Desktop\Новая папка\dcb7b9e148f98d4d31e9f0da9fe9bfa8.jpg"/>
          <p:cNvPicPr>
            <a:picLocks noChangeAspect="1" noChangeArrowheads="1"/>
          </p:cNvPicPr>
          <p:nvPr/>
        </p:nvPicPr>
        <p:blipFill>
          <a:blip r:embed="rId4"/>
          <a:srcRect/>
          <a:stretch>
            <a:fillRect/>
          </a:stretch>
        </p:blipFill>
        <p:spPr bwMode="auto">
          <a:xfrm>
            <a:off x="1143000" y="3810000"/>
            <a:ext cx="2209800" cy="2676525"/>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8199"/>
                                        </p:tgtEl>
                                        <p:attrNameLst>
                                          <p:attrName>style.visibility</p:attrName>
                                        </p:attrNameLst>
                                      </p:cBhvr>
                                      <p:to>
                                        <p:strVal val="visible"/>
                                      </p:to>
                                    </p:set>
                                    <p:anim calcmode="lin" valueType="num">
                                      <p:cBhvr additive="base">
                                        <p:cTn id="7" dur="500" fill="hold"/>
                                        <p:tgtEl>
                                          <p:spTgt spid="8199"/>
                                        </p:tgtEl>
                                        <p:attrNameLst>
                                          <p:attrName>ppt_x</p:attrName>
                                        </p:attrNameLst>
                                      </p:cBhvr>
                                      <p:tavLst>
                                        <p:tav tm="0">
                                          <p:val>
                                            <p:strVal val="#ppt_x"/>
                                          </p:val>
                                        </p:tav>
                                        <p:tav tm="100000">
                                          <p:val>
                                            <p:strVal val="#ppt_x"/>
                                          </p:val>
                                        </p:tav>
                                      </p:tavLst>
                                    </p:anim>
                                    <p:anim calcmode="lin" valueType="num">
                                      <p:cBhvr additive="base">
                                        <p:cTn id="8" dur="500" fill="hold"/>
                                        <p:tgtEl>
                                          <p:spTgt spid="8199"/>
                                        </p:tgtEl>
                                        <p:attrNameLst>
                                          <p:attrName>ppt_y</p:attrName>
                                        </p:attrNameLst>
                                      </p:cBhvr>
                                      <p:tavLst>
                                        <p:tav tm="0">
                                          <p:val>
                                            <p:strVal val="1+#ppt_h/2"/>
                                          </p:val>
                                        </p:tav>
                                        <p:tav tm="100000">
                                          <p:val>
                                            <p:strVal val="#ppt_y"/>
                                          </p:val>
                                        </p:tav>
                                      </p:tavLst>
                                    </p:anim>
                                  </p:childTnLst>
                                </p:cTn>
                              </p:par>
                              <p:par>
                                <p:cTn id="9" presetID="27" presetClass="entr" presetSubtype="0" fill="hold" grpId="0" nodeType="withEffect">
                                  <p:stCondLst>
                                    <p:cond delay="0"/>
                                  </p:stCondLst>
                                  <p:iterate type="lt">
                                    <p:tmPct val="50000"/>
                                  </p:iterate>
                                  <p:childTnLst>
                                    <p:set>
                                      <p:cBhvr>
                                        <p:cTn id="10" dur="1" fill="hold">
                                          <p:stCondLst>
                                            <p:cond delay="0"/>
                                          </p:stCondLst>
                                        </p:cTn>
                                        <p:tgtEl>
                                          <p:spTgt spid="6"/>
                                        </p:tgtEl>
                                        <p:attrNameLst>
                                          <p:attrName>style.visibility</p:attrName>
                                        </p:attrNameLst>
                                      </p:cBhvr>
                                      <p:to>
                                        <p:strVal val="visible"/>
                                      </p:to>
                                    </p:set>
                                    <p:anim calcmode="discrete" valueType="clr">
                                      <p:cBhvr override="childStyle">
                                        <p:cTn id="11" dur="80"/>
                                        <p:tgtEl>
                                          <p:spTgt spid="6"/>
                                        </p:tgtEl>
                                        <p:attrNameLst>
                                          <p:attrName>style.color</p:attrName>
                                        </p:attrNameLst>
                                      </p:cBhvr>
                                      <p:tavLst>
                                        <p:tav tm="0">
                                          <p:val>
                                            <p:clrVal>
                                              <a:schemeClr val="accent2"/>
                                            </p:clrVal>
                                          </p:val>
                                        </p:tav>
                                        <p:tav tm="50000">
                                          <p:val>
                                            <p:clrVal>
                                              <a:schemeClr val="hlink"/>
                                            </p:clrVal>
                                          </p:val>
                                        </p:tav>
                                      </p:tavLst>
                                    </p:anim>
                                    <p:anim calcmode="discrete" valueType="clr">
                                      <p:cBhvr>
                                        <p:cTn id="12" dur="80"/>
                                        <p:tgtEl>
                                          <p:spTgt spid="6"/>
                                        </p:tgtEl>
                                        <p:attrNameLst>
                                          <p:attrName>fillcolor</p:attrName>
                                        </p:attrNameLst>
                                      </p:cBhvr>
                                      <p:tavLst>
                                        <p:tav tm="0">
                                          <p:val>
                                            <p:clrVal>
                                              <a:schemeClr val="accent2"/>
                                            </p:clrVal>
                                          </p:val>
                                        </p:tav>
                                        <p:tav tm="50000">
                                          <p:val>
                                            <p:clrVal>
                                              <a:schemeClr val="hlink"/>
                                            </p:clrVal>
                                          </p:val>
                                        </p:tav>
                                      </p:tavLst>
                                    </p:anim>
                                    <p:set>
                                      <p:cBhvr>
                                        <p:cTn id="13" dur="80"/>
                                        <p:tgtEl>
                                          <p:spTgt spid="6"/>
                                        </p:tgtEl>
                                        <p:attrNameLst>
                                          <p:attrName>fill.type</p:attrName>
                                        </p:attrNameLst>
                                      </p:cBhvr>
                                      <p:to>
                                        <p:strVal val="solid"/>
                                      </p:to>
                                    </p:set>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12"/>
                                        </p:tgtEl>
                                        <p:attrNameLst>
                                          <p:attrName>style.visibility</p:attrName>
                                        </p:attrNameLst>
                                      </p:cBhvr>
                                      <p:to>
                                        <p:strVal val="visible"/>
                                      </p:to>
                                    </p:set>
                                    <p:anim calcmode="lin" valueType="num">
                                      <p:cBhvr additive="base">
                                        <p:cTn id="18" dur="500" fill="hold"/>
                                        <p:tgtEl>
                                          <p:spTgt spid="12"/>
                                        </p:tgtEl>
                                        <p:attrNameLst>
                                          <p:attrName>ppt_x</p:attrName>
                                        </p:attrNameLst>
                                      </p:cBhvr>
                                      <p:tavLst>
                                        <p:tav tm="0">
                                          <p:val>
                                            <p:strVal val="#ppt_x"/>
                                          </p:val>
                                        </p:tav>
                                        <p:tav tm="100000">
                                          <p:val>
                                            <p:strVal val="#ppt_x"/>
                                          </p:val>
                                        </p:tav>
                                      </p:tavLst>
                                    </p:anim>
                                    <p:anim calcmode="lin" valueType="num">
                                      <p:cBhvr additive="base">
                                        <p:cTn id="19"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13"/>
                                        </p:tgtEl>
                                        <p:attrNameLst>
                                          <p:attrName>style.visibility</p:attrName>
                                        </p:attrNameLst>
                                      </p:cBhvr>
                                      <p:to>
                                        <p:strVal val="visible"/>
                                      </p:to>
                                    </p:set>
                                    <p:anim calcmode="lin" valueType="num">
                                      <p:cBhvr additive="base">
                                        <p:cTn id="24" dur="500" fill="hold"/>
                                        <p:tgtEl>
                                          <p:spTgt spid="13"/>
                                        </p:tgtEl>
                                        <p:attrNameLst>
                                          <p:attrName>ppt_x</p:attrName>
                                        </p:attrNameLst>
                                      </p:cBhvr>
                                      <p:tavLst>
                                        <p:tav tm="0">
                                          <p:val>
                                            <p:strVal val="#ppt_x"/>
                                          </p:val>
                                        </p:tav>
                                        <p:tav tm="100000">
                                          <p:val>
                                            <p:strVal val="#ppt_x"/>
                                          </p:val>
                                        </p:tav>
                                      </p:tavLst>
                                    </p:anim>
                                    <p:anim calcmode="lin" valueType="num">
                                      <p:cBhvr additive="base">
                                        <p:cTn id="25"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nodeType="clickEffect">
                                  <p:stCondLst>
                                    <p:cond delay="0"/>
                                  </p:stCondLst>
                                  <p:childTnLst>
                                    <p:set>
                                      <p:cBhvr>
                                        <p:cTn id="29" dur="1" fill="hold">
                                          <p:stCondLst>
                                            <p:cond delay="0"/>
                                          </p:stCondLst>
                                        </p:cTn>
                                        <p:tgtEl>
                                          <p:spTgt spid="8200"/>
                                        </p:tgtEl>
                                        <p:attrNameLst>
                                          <p:attrName>style.visibility</p:attrName>
                                        </p:attrNameLst>
                                      </p:cBhvr>
                                      <p:to>
                                        <p:strVal val="visible"/>
                                      </p:to>
                                    </p:set>
                                    <p:anim calcmode="lin" valueType="num">
                                      <p:cBhvr additive="base">
                                        <p:cTn id="30" dur="500" fill="hold"/>
                                        <p:tgtEl>
                                          <p:spTgt spid="8200"/>
                                        </p:tgtEl>
                                        <p:attrNameLst>
                                          <p:attrName>ppt_x</p:attrName>
                                        </p:attrNameLst>
                                      </p:cBhvr>
                                      <p:tavLst>
                                        <p:tav tm="0">
                                          <p:val>
                                            <p:strVal val="#ppt_x"/>
                                          </p:val>
                                        </p:tav>
                                        <p:tav tm="100000">
                                          <p:val>
                                            <p:strVal val="#ppt_x"/>
                                          </p:val>
                                        </p:tav>
                                      </p:tavLst>
                                    </p:anim>
                                    <p:anim calcmode="lin" valueType="num">
                                      <p:cBhvr additive="base">
                                        <p:cTn id="31" dur="500" fill="hold"/>
                                        <p:tgtEl>
                                          <p:spTgt spid="8200"/>
                                        </p:tgtEl>
                                        <p:attrNameLst>
                                          <p:attrName>ppt_y</p:attrName>
                                        </p:attrNameLst>
                                      </p:cBhvr>
                                      <p:tavLst>
                                        <p:tav tm="0">
                                          <p:val>
                                            <p:strVal val="1+#ppt_h/2"/>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2" presetClass="entr" presetSubtype="4" fill="hold" nodeType="clickEffect">
                                  <p:stCondLst>
                                    <p:cond delay="0"/>
                                  </p:stCondLst>
                                  <p:childTnLst>
                                    <p:set>
                                      <p:cBhvr>
                                        <p:cTn id="35" dur="1" fill="hold">
                                          <p:stCondLst>
                                            <p:cond delay="0"/>
                                          </p:stCondLst>
                                        </p:cTn>
                                        <p:tgtEl>
                                          <p:spTgt spid="8194"/>
                                        </p:tgtEl>
                                        <p:attrNameLst>
                                          <p:attrName>style.visibility</p:attrName>
                                        </p:attrNameLst>
                                      </p:cBhvr>
                                      <p:to>
                                        <p:strVal val="visible"/>
                                      </p:to>
                                    </p:set>
                                    <p:animEffect transition="in" filter="wipe(down)">
                                      <p:cBhvr>
                                        <p:cTn id="36" dur="500"/>
                                        <p:tgtEl>
                                          <p:spTgt spid="819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2" grpId="0" animBg="1"/>
      <p:bldP spid="13"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p:nvPr/>
        </p:nvSpPr>
        <p:spPr>
          <a:xfrm>
            <a:off x="609600" y="1905000"/>
            <a:ext cx="3581400" cy="2862322"/>
          </a:xfrm>
          <a:prstGeom prst="rect">
            <a:avLst/>
          </a:prstGeom>
        </p:spPr>
        <p:txBody>
          <a:bodyPr wrap="square">
            <a:spAutoFit/>
          </a:bodyPr>
          <a:lstStyle/>
          <a:p>
            <a:pPr algn="just"/>
            <a:r>
              <a:rPr lang="en-US" sz="2800" dirty="0" smtClean="0">
                <a:latin typeface="Arial Black" pitchFamily="34" charset="0"/>
              </a:rPr>
              <a:t> </a:t>
            </a:r>
            <a:r>
              <a:rPr lang="en-US" sz="3000" dirty="0" smtClean="0">
                <a:latin typeface="Monotype Corsiva" pitchFamily="66" charset="0"/>
              </a:rPr>
              <a:t>Oxygen Is obtained from the air we breathe. The process by which it enters the blood to reach the body cells is called respiration.</a:t>
            </a:r>
            <a:endParaRPr lang="ru-RU" sz="3000" dirty="0">
              <a:latin typeface="Monotype Corsiva" pitchFamily="66" charset="0"/>
            </a:endParaRPr>
          </a:p>
        </p:txBody>
      </p:sp>
      <p:pic>
        <p:nvPicPr>
          <p:cNvPr id="35842" name="Picture 2" descr="http://sports7days.ru/wp-content/uploads/2015/10/Atmung_476x361.jpg"/>
          <p:cNvPicPr>
            <a:picLocks noChangeAspect="1" noChangeArrowheads="1"/>
          </p:cNvPicPr>
          <p:nvPr/>
        </p:nvPicPr>
        <p:blipFill>
          <a:blip r:embed="rId2"/>
          <a:srcRect/>
          <a:stretch>
            <a:fillRect/>
          </a:stretch>
        </p:blipFill>
        <p:spPr bwMode="auto">
          <a:xfrm>
            <a:off x="4267200" y="1828800"/>
            <a:ext cx="4495800" cy="340396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2" presetClass="entr" presetSubtype="0" fill="hold" nodeType="clickEffect">
                                  <p:stCondLst>
                                    <p:cond delay="0"/>
                                  </p:stCondLst>
                                  <p:childTnLst>
                                    <p:set>
                                      <p:cBhvr>
                                        <p:cTn id="6" dur="1" fill="hold">
                                          <p:stCondLst>
                                            <p:cond delay="0"/>
                                          </p:stCondLst>
                                        </p:cTn>
                                        <p:tgtEl>
                                          <p:spTgt spid="35842"/>
                                        </p:tgtEl>
                                        <p:attrNameLst>
                                          <p:attrName>style.visibility</p:attrName>
                                        </p:attrNameLst>
                                      </p:cBhvr>
                                      <p:to>
                                        <p:strVal val="visible"/>
                                      </p:to>
                                    </p:set>
                                    <p:animScale>
                                      <p:cBhvr>
                                        <p:cTn id="7" dur="1000" decel="50000" fill="hold">
                                          <p:stCondLst>
                                            <p:cond delay="0"/>
                                          </p:stCondLst>
                                        </p:cTn>
                                        <p:tgtEl>
                                          <p:spTgt spid="3584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35842"/>
                                        </p:tgtEl>
                                        <p:attrNameLst>
                                          <p:attrName>ppt_x</p:attrName>
                                          <p:attrName>ppt_y</p:attrName>
                                        </p:attrNameLst>
                                      </p:cBhvr>
                                    </p:animMotion>
                                    <p:animEffect transition="in" filter="fade">
                                      <p:cBhvr>
                                        <p:cTn id="9" dur="1000"/>
                                        <p:tgtEl>
                                          <p:spTgt spid="35842"/>
                                        </p:tgtEl>
                                      </p:cBhvr>
                                    </p:animEffect>
                                  </p:childTnLst>
                                </p:cTn>
                              </p:par>
                              <p:par>
                                <p:cTn id="10" presetID="27" presetClass="entr" presetSubtype="0" fill="hold" grpId="0" nodeType="withEffect">
                                  <p:stCondLst>
                                    <p:cond delay="0"/>
                                  </p:stCondLst>
                                  <p:iterate type="lt">
                                    <p:tmPct val="50000"/>
                                  </p:iterate>
                                  <p:childTnLst>
                                    <p:set>
                                      <p:cBhvr>
                                        <p:cTn id="11" dur="1" fill="hold">
                                          <p:stCondLst>
                                            <p:cond delay="0"/>
                                          </p:stCondLst>
                                        </p:cTn>
                                        <p:tgtEl>
                                          <p:spTgt spid="5"/>
                                        </p:tgtEl>
                                        <p:attrNameLst>
                                          <p:attrName>style.visibility</p:attrName>
                                        </p:attrNameLst>
                                      </p:cBhvr>
                                      <p:to>
                                        <p:strVal val="visible"/>
                                      </p:to>
                                    </p:set>
                                    <p:anim calcmode="discrete" valueType="clr">
                                      <p:cBhvr override="childStyle">
                                        <p:cTn id="12" dur="80"/>
                                        <p:tgtEl>
                                          <p:spTgt spid="5"/>
                                        </p:tgtEl>
                                        <p:attrNameLst>
                                          <p:attrName>style.color</p:attrName>
                                        </p:attrNameLst>
                                      </p:cBhvr>
                                      <p:tavLst>
                                        <p:tav tm="0">
                                          <p:val>
                                            <p:clrVal>
                                              <a:schemeClr val="accent2"/>
                                            </p:clrVal>
                                          </p:val>
                                        </p:tav>
                                        <p:tav tm="50000">
                                          <p:val>
                                            <p:clrVal>
                                              <a:schemeClr val="hlink"/>
                                            </p:clrVal>
                                          </p:val>
                                        </p:tav>
                                      </p:tavLst>
                                    </p:anim>
                                    <p:anim calcmode="discrete" valueType="clr">
                                      <p:cBhvr>
                                        <p:cTn id="13" dur="80"/>
                                        <p:tgtEl>
                                          <p:spTgt spid="5"/>
                                        </p:tgtEl>
                                        <p:attrNameLst>
                                          <p:attrName>fillcolor</p:attrName>
                                        </p:attrNameLst>
                                      </p:cBhvr>
                                      <p:tavLst>
                                        <p:tav tm="0">
                                          <p:val>
                                            <p:clrVal>
                                              <a:schemeClr val="accent2"/>
                                            </p:clrVal>
                                          </p:val>
                                        </p:tav>
                                        <p:tav tm="50000">
                                          <p:val>
                                            <p:clrVal>
                                              <a:schemeClr val="hlink"/>
                                            </p:clrVal>
                                          </p:val>
                                        </p:tav>
                                      </p:tavLst>
                                    </p:anim>
                                    <p:set>
                                      <p:cBhvr>
                                        <p:cTn id="14" dur="80"/>
                                        <p:tgtEl>
                                          <p:spTgt spid="5"/>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http://pocketdentistry.com/wp-content/uploads/285/image006434.jpeg"/>
          <p:cNvPicPr>
            <a:picLocks noChangeAspect="1" noChangeArrowheads="1"/>
          </p:cNvPicPr>
          <p:nvPr/>
        </p:nvPicPr>
        <p:blipFill>
          <a:blip r:embed="rId2"/>
          <a:srcRect/>
          <a:stretch>
            <a:fillRect/>
          </a:stretch>
        </p:blipFill>
        <p:spPr bwMode="auto">
          <a:xfrm>
            <a:off x="4495800" y="1752600"/>
            <a:ext cx="4269452" cy="3352800"/>
          </a:xfrm>
          <a:prstGeom prst="rect">
            <a:avLst/>
          </a:prstGeom>
          <a:ln>
            <a:noFill/>
          </a:ln>
          <a:effectLst>
            <a:outerShdw blurRad="292100" dist="139700" dir="2700000" algn="tl" rotWithShape="0">
              <a:srgbClr val="333333">
                <a:alpha val="65000"/>
              </a:srgbClr>
            </a:outerShdw>
          </a:effectLst>
        </p:spPr>
      </p:pic>
      <p:sp>
        <p:nvSpPr>
          <p:cNvPr id="5" name="Прямоугольник 4"/>
          <p:cNvSpPr/>
          <p:nvPr/>
        </p:nvSpPr>
        <p:spPr>
          <a:xfrm>
            <a:off x="609600" y="1676400"/>
            <a:ext cx="3581400" cy="3477875"/>
          </a:xfrm>
          <a:prstGeom prst="rect">
            <a:avLst/>
          </a:prstGeom>
        </p:spPr>
        <p:txBody>
          <a:bodyPr wrap="square">
            <a:spAutoFit/>
          </a:bodyPr>
          <a:lstStyle/>
          <a:p>
            <a:r>
              <a:rPr lang="en-US" sz="4400" dirty="0" smtClean="0">
                <a:latin typeface="Arial Black" pitchFamily="34" charset="0"/>
              </a:rPr>
              <a:t> </a:t>
            </a:r>
            <a:r>
              <a:rPr lang="en-US" sz="4400" dirty="0" smtClean="0">
                <a:latin typeface="Monotype Corsiva" pitchFamily="66" charset="0"/>
              </a:rPr>
              <a:t>The respiratory system consists of the air passages and lungs. </a:t>
            </a:r>
            <a:endParaRPr lang="ru-RU" sz="4400" dirty="0">
              <a:latin typeface="Monotype Corsiva" pitchFamily="66" charset="0"/>
            </a:endParaRPr>
          </a:p>
        </p:txBody>
      </p:sp>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3" presetClass="entr" presetSubtype="16" fill="hold" nodeType="clickEffect">
                                  <p:stCondLst>
                                    <p:cond delay="0"/>
                                  </p:stCondLst>
                                  <p:childTnLst>
                                    <p:set>
                                      <p:cBhvr>
                                        <p:cTn id="6" dur="1" fill="hold">
                                          <p:stCondLst>
                                            <p:cond delay="0"/>
                                          </p:stCondLst>
                                        </p:cTn>
                                        <p:tgtEl>
                                          <p:spTgt spid="7170"/>
                                        </p:tgtEl>
                                        <p:attrNameLst>
                                          <p:attrName>style.visibility</p:attrName>
                                        </p:attrNameLst>
                                      </p:cBhvr>
                                      <p:to>
                                        <p:strVal val="visible"/>
                                      </p:to>
                                    </p:set>
                                    <p:animEffect transition="in" filter="plus(in)">
                                      <p:cBhvr>
                                        <p:cTn id="7" dur="2000"/>
                                        <p:tgtEl>
                                          <p:spTgt spid="7170"/>
                                        </p:tgtEl>
                                      </p:cBhvr>
                                    </p:animEffect>
                                  </p:childTnLst>
                                </p:cTn>
                              </p:par>
                              <p:par>
                                <p:cTn id="8" presetID="27" presetClass="entr" presetSubtype="0" fill="hold" grpId="0" nodeType="withEffect">
                                  <p:stCondLst>
                                    <p:cond delay="0"/>
                                  </p:stCondLst>
                                  <p:iterate type="lt">
                                    <p:tmPct val="50000"/>
                                  </p:iterate>
                                  <p:childTnLst>
                                    <p:set>
                                      <p:cBhvr>
                                        <p:cTn id="9" dur="1" fill="hold">
                                          <p:stCondLst>
                                            <p:cond delay="0"/>
                                          </p:stCondLst>
                                        </p:cTn>
                                        <p:tgtEl>
                                          <p:spTgt spid="5"/>
                                        </p:tgtEl>
                                        <p:attrNameLst>
                                          <p:attrName>style.visibility</p:attrName>
                                        </p:attrNameLst>
                                      </p:cBhvr>
                                      <p:to>
                                        <p:strVal val="visible"/>
                                      </p:to>
                                    </p:set>
                                    <p:anim calcmode="discrete" valueType="clr">
                                      <p:cBhvr override="childStyle">
                                        <p:cTn id="10" dur="80"/>
                                        <p:tgtEl>
                                          <p:spTgt spid="5"/>
                                        </p:tgtEl>
                                        <p:attrNameLst>
                                          <p:attrName>style.color</p:attrName>
                                        </p:attrNameLst>
                                      </p:cBhvr>
                                      <p:tavLst>
                                        <p:tav tm="0">
                                          <p:val>
                                            <p:clrVal>
                                              <a:schemeClr val="accent2"/>
                                            </p:clrVal>
                                          </p:val>
                                        </p:tav>
                                        <p:tav tm="50000">
                                          <p:val>
                                            <p:clrVal>
                                              <a:schemeClr val="hlink"/>
                                            </p:clrVal>
                                          </p:val>
                                        </p:tav>
                                      </p:tavLst>
                                    </p:anim>
                                    <p:anim calcmode="discrete" valueType="clr">
                                      <p:cBhvr>
                                        <p:cTn id="11" dur="80"/>
                                        <p:tgtEl>
                                          <p:spTgt spid="5"/>
                                        </p:tgtEl>
                                        <p:attrNameLst>
                                          <p:attrName>fillcolor</p:attrName>
                                        </p:attrNameLst>
                                      </p:cBhvr>
                                      <p:tavLst>
                                        <p:tav tm="0">
                                          <p:val>
                                            <p:clrVal>
                                              <a:schemeClr val="accent2"/>
                                            </p:clrVal>
                                          </p:val>
                                        </p:tav>
                                        <p:tav tm="50000">
                                          <p:val>
                                            <p:clrVal>
                                              <a:schemeClr val="hlink"/>
                                            </p:clrVal>
                                          </p:val>
                                        </p:tav>
                                      </p:tavLst>
                                    </p:anim>
                                    <p:set>
                                      <p:cBhvr>
                                        <p:cTn id="12" dur="80"/>
                                        <p:tgtEl>
                                          <p:spTgt spid="5"/>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7" name="Picture 1" descr="C:\Users\kazey\Desktop\Новая папка\image001.jpg"/>
          <p:cNvPicPr>
            <a:picLocks noGrp="1" noChangeAspect="1" noChangeArrowheads="1"/>
          </p:cNvPicPr>
          <p:nvPr>
            <p:ph sz="quarter" idx="1"/>
          </p:nvPr>
        </p:nvPicPr>
        <p:blipFill>
          <a:blip r:embed="rId2"/>
          <a:srcRect/>
          <a:stretch>
            <a:fillRect/>
          </a:stretch>
        </p:blipFill>
        <p:spPr bwMode="auto">
          <a:xfrm>
            <a:off x="4876800" y="2514600"/>
            <a:ext cx="3790950" cy="300037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5" name="Прямоугольник 4"/>
          <p:cNvSpPr/>
          <p:nvPr/>
        </p:nvSpPr>
        <p:spPr>
          <a:xfrm>
            <a:off x="533400" y="914400"/>
            <a:ext cx="4572000" cy="2308324"/>
          </a:xfrm>
          <a:prstGeom prst="rect">
            <a:avLst/>
          </a:prstGeom>
        </p:spPr>
        <p:txBody>
          <a:bodyPr>
            <a:spAutoFit/>
          </a:bodyPr>
          <a:lstStyle/>
          <a:p>
            <a:pPr algn="just"/>
            <a:r>
              <a:rPr lang="en-US" sz="2400" dirty="0" smtClean="0">
                <a:latin typeface="Monotype Corsiva" pitchFamily="66" charset="0"/>
                <a:cs typeface="Arial" pitchFamily="34" charset="0"/>
              </a:rPr>
              <a:t>Overall control and coordination of body functions is effected by the nervous system, which consists of the brain and nerves. The brain may be likened to a computerized telephone exchange with the nerves serving as telephone lines. </a:t>
            </a:r>
            <a:endParaRPr lang="ru-RU" sz="2400" dirty="0">
              <a:latin typeface="Monotype Corsiva" pitchFamily="66" charset="0"/>
              <a:cs typeface="Arial" pitchFamily="34" charset="0"/>
            </a:endParaRPr>
          </a:p>
        </p:txBody>
      </p:sp>
      <p:pic>
        <p:nvPicPr>
          <p:cNvPr id="4098" name="Picture 2" descr="C:\Users\kazey\Desktop\Новая папка\brain-blog-3-17-15.jpg"/>
          <p:cNvPicPr>
            <a:picLocks noChangeAspect="1" noChangeArrowheads="1"/>
          </p:cNvPicPr>
          <p:nvPr/>
        </p:nvPicPr>
        <p:blipFill>
          <a:blip r:embed="rId3"/>
          <a:srcRect/>
          <a:stretch>
            <a:fillRect/>
          </a:stretch>
        </p:blipFill>
        <p:spPr bwMode="auto">
          <a:xfrm rot="20727577">
            <a:off x="880864" y="3629994"/>
            <a:ext cx="3637327" cy="201793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5"/>
                                        </p:tgtEl>
                                        <p:attrNameLst>
                                          <p:attrName>style.visibility</p:attrName>
                                        </p:attrNameLst>
                                      </p:cBhvr>
                                      <p:to>
                                        <p:strVal val="visible"/>
                                      </p:to>
                                    </p:set>
                                    <p:anim calcmode="discrete" valueType="clr">
                                      <p:cBhvr override="childStyle">
                                        <p:cTn id="7" dur="80"/>
                                        <p:tgtEl>
                                          <p:spTgt spid="5"/>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5"/>
                                        </p:tgtEl>
                                        <p:attrNameLst>
                                          <p:attrName>fillcolor</p:attrName>
                                        </p:attrNameLst>
                                      </p:cBhvr>
                                      <p:tavLst>
                                        <p:tav tm="0">
                                          <p:val>
                                            <p:clrVal>
                                              <a:schemeClr val="accent2"/>
                                            </p:clrVal>
                                          </p:val>
                                        </p:tav>
                                        <p:tav tm="50000">
                                          <p:val>
                                            <p:clrVal>
                                              <a:schemeClr val="hlink"/>
                                            </p:clrVal>
                                          </p:val>
                                        </p:tav>
                                      </p:tavLst>
                                    </p:anim>
                                    <p:set>
                                      <p:cBhvr>
                                        <p:cTn id="9" dur="80"/>
                                        <p:tgtEl>
                                          <p:spTgt spid="5"/>
                                        </p:tgtEl>
                                        <p:attrNameLst>
                                          <p:attrName>fill.type</p:attrName>
                                        </p:attrNameLst>
                                      </p:cBhvr>
                                      <p:to>
                                        <p:strVal val="solid"/>
                                      </p:to>
                                    </p:set>
                                  </p:childTnLst>
                                </p:cTn>
                              </p:par>
                            </p:childTnLst>
                          </p:cTn>
                        </p:par>
                      </p:childTnLst>
                    </p:cTn>
                  </p:par>
                  <p:par>
                    <p:cTn id="10" fill="hold">
                      <p:stCondLst>
                        <p:cond delay="indefinite"/>
                      </p:stCondLst>
                      <p:childTnLst>
                        <p:par>
                          <p:cTn id="11" fill="hold">
                            <p:stCondLst>
                              <p:cond delay="0"/>
                            </p:stCondLst>
                            <p:childTnLst>
                              <p:par>
                                <p:cTn id="12" presetID="51" presetClass="entr" presetSubtype="0" fill="hold" nodeType="clickEffect">
                                  <p:stCondLst>
                                    <p:cond delay="0"/>
                                  </p:stCondLst>
                                  <p:childTnLst>
                                    <p:set>
                                      <p:cBhvr>
                                        <p:cTn id="13" dur="1" fill="hold">
                                          <p:stCondLst>
                                            <p:cond delay="0"/>
                                          </p:stCondLst>
                                        </p:cTn>
                                        <p:tgtEl>
                                          <p:spTgt spid="4097"/>
                                        </p:tgtEl>
                                        <p:attrNameLst>
                                          <p:attrName>style.visibility</p:attrName>
                                        </p:attrNameLst>
                                      </p:cBhvr>
                                      <p:to>
                                        <p:strVal val="visible"/>
                                      </p:to>
                                    </p:set>
                                    <p:animEffect transition="in" filter="fade">
                                      <p:cBhvr>
                                        <p:cTn id="14" dur="770" decel="100000"/>
                                        <p:tgtEl>
                                          <p:spTgt spid="4097"/>
                                        </p:tgtEl>
                                      </p:cBhvr>
                                    </p:animEffect>
                                    <p:animScale>
                                      <p:cBhvr>
                                        <p:cTn id="15" dur="770" decel="100000"/>
                                        <p:tgtEl>
                                          <p:spTgt spid="4097"/>
                                        </p:tgtEl>
                                      </p:cBhvr>
                                      <p:from x="10000" y="10000"/>
                                      <p:to x="200000" y="450000"/>
                                    </p:animScale>
                                    <p:animScale>
                                      <p:cBhvr>
                                        <p:cTn id="16" dur="1230" accel="100000" fill="hold">
                                          <p:stCondLst>
                                            <p:cond delay="770"/>
                                          </p:stCondLst>
                                        </p:cTn>
                                        <p:tgtEl>
                                          <p:spTgt spid="4097"/>
                                        </p:tgtEl>
                                      </p:cBhvr>
                                      <p:from x="200000" y="450000"/>
                                      <p:to x="100000" y="100000"/>
                                    </p:animScale>
                                    <p:set>
                                      <p:cBhvr>
                                        <p:cTn id="17" dur="770" fill="hold"/>
                                        <p:tgtEl>
                                          <p:spTgt spid="4097"/>
                                        </p:tgtEl>
                                        <p:attrNameLst>
                                          <p:attrName>ppt_x</p:attrName>
                                        </p:attrNameLst>
                                      </p:cBhvr>
                                      <p:to>
                                        <p:strVal val="(0.5)"/>
                                      </p:to>
                                    </p:set>
                                    <p:anim from="(0.5)" to="(#ppt_x)" calcmode="lin" valueType="num">
                                      <p:cBhvr>
                                        <p:cTn id="18" dur="1230" accel="100000" fill="hold">
                                          <p:stCondLst>
                                            <p:cond delay="770"/>
                                          </p:stCondLst>
                                        </p:cTn>
                                        <p:tgtEl>
                                          <p:spTgt spid="4097"/>
                                        </p:tgtEl>
                                        <p:attrNameLst>
                                          <p:attrName>ppt_x</p:attrName>
                                        </p:attrNameLst>
                                      </p:cBhvr>
                                    </p:anim>
                                    <p:set>
                                      <p:cBhvr>
                                        <p:cTn id="19" dur="770" fill="hold"/>
                                        <p:tgtEl>
                                          <p:spTgt spid="4097"/>
                                        </p:tgtEl>
                                        <p:attrNameLst>
                                          <p:attrName>ppt_y</p:attrName>
                                        </p:attrNameLst>
                                      </p:cBhvr>
                                      <p:to>
                                        <p:strVal val="(#ppt_y+0.4)"/>
                                      </p:to>
                                    </p:set>
                                    <p:anim from="(#ppt_y+0.4)" to="(#ppt_y)" calcmode="lin" valueType="num">
                                      <p:cBhvr>
                                        <p:cTn id="20" dur="1230" accel="100000" fill="hold">
                                          <p:stCondLst>
                                            <p:cond delay="770"/>
                                          </p:stCondLst>
                                        </p:cTn>
                                        <p:tgtEl>
                                          <p:spTgt spid="4097"/>
                                        </p:tgtEl>
                                        <p:attrNameLst>
                                          <p:attrName>ppt_y</p:attrName>
                                        </p:attrNameLst>
                                      </p:cBhvr>
                                    </p:anim>
                                  </p:childTnLst>
                                </p:cTn>
                              </p:par>
                            </p:childTnLst>
                          </p:cTn>
                        </p:par>
                      </p:childTnLst>
                    </p:cTn>
                  </p:par>
                  <p:par>
                    <p:cTn id="21" fill="hold">
                      <p:stCondLst>
                        <p:cond delay="indefinite"/>
                      </p:stCondLst>
                      <p:childTnLst>
                        <p:par>
                          <p:cTn id="22" fill="hold">
                            <p:stCondLst>
                              <p:cond delay="0"/>
                            </p:stCondLst>
                            <p:childTnLst>
                              <p:par>
                                <p:cTn id="23" presetID="51" presetClass="entr" presetSubtype="0" fill="hold" nodeType="clickEffect">
                                  <p:stCondLst>
                                    <p:cond delay="0"/>
                                  </p:stCondLst>
                                  <p:childTnLst>
                                    <p:set>
                                      <p:cBhvr>
                                        <p:cTn id="24" dur="1" fill="hold">
                                          <p:stCondLst>
                                            <p:cond delay="0"/>
                                          </p:stCondLst>
                                        </p:cTn>
                                        <p:tgtEl>
                                          <p:spTgt spid="4098"/>
                                        </p:tgtEl>
                                        <p:attrNameLst>
                                          <p:attrName>style.visibility</p:attrName>
                                        </p:attrNameLst>
                                      </p:cBhvr>
                                      <p:to>
                                        <p:strVal val="visible"/>
                                      </p:to>
                                    </p:set>
                                    <p:animEffect transition="in" filter="fade">
                                      <p:cBhvr>
                                        <p:cTn id="25" dur="770" decel="100000"/>
                                        <p:tgtEl>
                                          <p:spTgt spid="4098"/>
                                        </p:tgtEl>
                                      </p:cBhvr>
                                    </p:animEffect>
                                    <p:animScale>
                                      <p:cBhvr>
                                        <p:cTn id="26" dur="770" decel="100000"/>
                                        <p:tgtEl>
                                          <p:spTgt spid="4098"/>
                                        </p:tgtEl>
                                      </p:cBhvr>
                                      <p:from x="10000" y="10000"/>
                                      <p:to x="200000" y="450000"/>
                                    </p:animScale>
                                    <p:animScale>
                                      <p:cBhvr>
                                        <p:cTn id="27" dur="1230" accel="100000" fill="hold">
                                          <p:stCondLst>
                                            <p:cond delay="770"/>
                                          </p:stCondLst>
                                        </p:cTn>
                                        <p:tgtEl>
                                          <p:spTgt spid="4098"/>
                                        </p:tgtEl>
                                      </p:cBhvr>
                                      <p:from x="200000" y="450000"/>
                                      <p:to x="100000" y="100000"/>
                                    </p:animScale>
                                    <p:set>
                                      <p:cBhvr>
                                        <p:cTn id="28" dur="770" fill="hold"/>
                                        <p:tgtEl>
                                          <p:spTgt spid="4098"/>
                                        </p:tgtEl>
                                        <p:attrNameLst>
                                          <p:attrName>ppt_x</p:attrName>
                                        </p:attrNameLst>
                                      </p:cBhvr>
                                      <p:to>
                                        <p:strVal val="(0.5)"/>
                                      </p:to>
                                    </p:set>
                                    <p:anim from="(0.5)" to="(#ppt_x)" calcmode="lin" valueType="num">
                                      <p:cBhvr>
                                        <p:cTn id="29" dur="1230" accel="100000" fill="hold">
                                          <p:stCondLst>
                                            <p:cond delay="770"/>
                                          </p:stCondLst>
                                        </p:cTn>
                                        <p:tgtEl>
                                          <p:spTgt spid="4098"/>
                                        </p:tgtEl>
                                        <p:attrNameLst>
                                          <p:attrName>ppt_x</p:attrName>
                                        </p:attrNameLst>
                                      </p:cBhvr>
                                    </p:anim>
                                    <p:set>
                                      <p:cBhvr>
                                        <p:cTn id="30" dur="770" fill="hold"/>
                                        <p:tgtEl>
                                          <p:spTgt spid="4098"/>
                                        </p:tgtEl>
                                        <p:attrNameLst>
                                          <p:attrName>ppt_y</p:attrName>
                                        </p:attrNameLst>
                                      </p:cBhvr>
                                      <p:to>
                                        <p:strVal val="(#ppt_y+0.4)"/>
                                      </p:to>
                                    </p:set>
                                    <p:anim from="(#ppt_y+0.4)" to="(#ppt_y)" calcmode="lin" valueType="num">
                                      <p:cBhvr>
                                        <p:cTn id="31" dur="1230" accel="100000" fill="hold">
                                          <p:stCondLst>
                                            <p:cond delay="770"/>
                                          </p:stCondLst>
                                        </p:cTn>
                                        <p:tgtEl>
                                          <p:spTgt spid="4098"/>
                                        </p:tgtEl>
                                        <p:attrNameLst>
                                          <p:attrName>ppt_y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p:nvPr/>
        </p:nvSpPr>
        <p:spPr>
          <a:xfrm>
            <a:off x="457200" y="838200"/>
            <a:ext cx="4572000" cy="2246769"/>
          </a:xfrm>
          <a:prstGeom prst="rect">
            <a:avLst/>
          </a:prstGeom>
        </p:spPr>
        <p:txBody>
          <a:bodyPr wrap="square">
            <a:spAutoFit/>
          </a:bodyPr>
          <a:lstStyle/>
          <a:p>
            <a:pPr algn="just"/>
            <a:r>
              <a:rPr lang="en-US" sz="2800" dirty="0" smtClean="0">
                <a:latin typeface="Monotype Corsiva" pitchFamily="66" charset="0"/>
                <a:cs typeface="Arial" pitchFamily="34" charset="0"/>
              </a:rPr>
              <a:t>There are many different types of cell in the body, depending on their particular function, but they all contain a central nucleus and are bounded by a cell wall individual.</a:t>
            </a:r>
            <a:endParaRPr lang="ru-RU" sz="2800" dirty="0">
              <a:latin typeface="Monotype Corsiva" pitchFamily="66" charset="0"/>
              <a:cs typeface="Arial" pitchFamily="34" charset="0"/>
            </a:endParaRPr>
          </a:p>
        </p:txBody>
      </p:sp>
      <p:pic>
        <p:nvPicPr>
          <p:cNvPr id="5127" name="Picture 7" descr="https://upload.wikimedia.org/wikipedia/commons/thumb/4/40/Human_genome_to_genes.png/400px-Human_genome_to_genes.png"/>
          <p:cNvPicPr>
            <a:picLocks noChangeAspect="1" noChangeArrowheads="1"/>
          </p:cNvPicPr>
          <p:nvPr/>
        </p:nvPicPr>
        <p:blipFill>
          <a:blip r:embed="rId2"/>
          <a:srcRect/>
          <a:stretch>
            <a:fillRect/>
          </a:stretch>
        </p:blipFill>
        <p:spPr bwMode="auto">
          <a:xfrm>
            <a:off x="838200" y="3657600"/>
            <a:ext cx="3810000" cy="2266951"/>
          </a:xfrm>
          <a:prstGeom prst="rect">
            <a:avLst/>
          </a:prstGeom>
          <a:ln>
            <a:noFill/>
          </a:ln>
          <a:effectLst>
            <a:outerShdw blurRad="292100" dist="139700" dir="2700000" algn="tl" rotWithShape="0">
              <a:srgbClr val="333333">
                <a:alpha val="65000"/>
              </a:srgbClr>
            </a:outerShdw>
          </a:effectLst>
        </p:spPr>
      </p:pic>
      <p:pic>
        <p:nvPicPr>
          <p:cNvPr id="5128" name="Picture 8" descr="C:\Users\kazey\Desktop\Новая папка\stroenie-jadra.jpg"/>
          <p:cNvPicPr>
            <a:picLocks noChangeAspect="1" noChangeArrowheads="1"/>
          </p:cNvPicPr>
          <p:nvPr/>
        </p:nvPicPr>
        <p:blipFill>
          <a:blip r:embed="rId3"/>
          <a:srcRect/>
          <a:stretch>
            <a:fillRect/>
          </a:stretch>
        </p:blipFill>
        <p:spPr bwMode="auto">
          <a:xfrm>
            <a:off x="5181600" y="685800"/>
            <a:ext cx="3590416" cy="296703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entr" presetSubtype="0" fill="hold" nodeType="clickEffect">
                                  <p:stCondLst>
                                    <p:cond delay="0"/>
                                  </p:stCondLst>
                                  <p:childTnLst>
                                    <p:set>
                                      <p:cBhvr>
                                        <p:cTn id="6" dur="1" fill="hold">
                                          <p:stCondLst>
                                            <p:cond delay="0"/>
                                          </p:stCondLst>
                                        </p:cTn>
                                        <p:tgtEl>
                                          <p:spTgt spid="5127"/>
                                        </p:tgtEl>
                                        <p:attrNameLst>
                                          <p:attrName>style.visibility</p:attrName>
                                        </p:attrNameLst>
                                      </p:cBhvr>
                                      <p:to>
                                        <p:strVal val="visible"/>
                                      </p:to>
                                    </p:set>
                                    <p:animEffect transition="in" filter="fade">
                                      <p:cBhvr>
                                        <p:cTn id="7" dur="2000"/>
                                        <p:tgtEl>
                                          <p:spTgt spid="5127"/>
                                        </p:tgtEl>
                                      </p:cBhvr>
                                    </p:animEffect>
                                    <p:anim calcmode="lin" valueType="num">
                                      <p:cBhvr>
                                        <p:cTn id="8" dur="2000" fill="hold"/>
                                        <p:tgtEl>
                                          <p:spTgt spid="5127"/>
                                        </p:tgtEl>
                                        <p:attrNameLst>
                                          <p:attrName>style.rotation</p:attrName>
                                        </p:attrNameLst>
                                      </p:cBhvr>
                                      <p:tavLst>
                                        <p:tav tm="0">
                                          <p:val>
                                            <p:fltVal val="720"/>
                                          </p:val>
                                        </p:tav>
                                        <p:tav tm="100000">
                                          <p:val>
                                            <p:fltVal val="0"/>
                                          </p:val>
                                        </p:tav>
                                      </p:tavLst>
                                    </p:anim>
                                    <p:anim calcmode="lin" valueType="num">
                                      <p:cBhvr>
                                        <p:cTn id="9" dur="2000" fill="hold"/>
                                        <p:tgtEl>
                                          <p:spTgt spid="5127"/>
                                        </p:tgtEl>
                                        <p:attrNameLst>
                                          <p:attrName>ppt_h</p:attrName>
                                        </p:attrNameLst>
                                      </p:cBhvr>
                                      <p:tavLst>
                                        <p:tav tm="0">
                                          <p:val>
                                            <p:fltVal val="0"/>
                                          </p:val>
                                        </p:tav>
                                        <p:tav tm="100000">
                                          <p:val>
                                            <p:strVal val="#ppt_h"/>
                                          </p:val>
                                        </p:tav>
                                      </p:tavLst>
                                    </p:anim>
                                    <p:anim calcmode="lin" valueType="num">
                                      <p:cBhvr>
                                        <p:cTn id="10" dur="2000" fill="hold"/>
                                        <p:tgtEl>
                                          <p:spTgt spid="5127"/>
                                        </p:tgtEl>
                                        <p:attrNameLst>
                                          <p:attrName>ppt_w</p:attrName>
                                        </p:attrNameLst>
                                      </p:cBhvr>
                                      <p:tavLst>
                                        <p:tav tm="0">
                                          <p:val>
                                            <p:fltVal val="0"/>
                                          </p:val>
                                        </p:tav>
                                        <p:tav tm="100000">
                                          <p:val>
                                            <p:strVal val="#ppt_w"/>
                                          </p:val>
                                        </p:tav>
                                      </p:tavLst>
                                    </p:anim>
                                  </p:childTnLst>
                                </p:cTn>
                              </p:par>
                              <p:par>
                                <p:cTn id="11" presetID="27" presetClass="entr" presetSubtype="0" fill="hold" grpId="0" nodeType="withEffect">
                                  <p:stCondLst>
                                    <p:cond delay="0"/>
                                  </p:stCondLst>
                                  <p:iterate type="lt">
                                    <p:tmPct val="50000"/>
                                  </p:iterate>
                                  <p:childTnLst>
                                    <p:set>
                                      <p:cBhvr>
                                        <p:cTn id="12" dur="1" fill="hold">
                                          <p:stCondLst>
                                            <p:cond delay="0"/>
                                          </p:stCondLst>
                                        </p:cTn>
                                        <p:tgtEl>
                                          <p:spTgt spid="5"/>
                                        </p:tgtEl>
                                        <p:attrNameLst>
                                          <p:attrName>style.visibility</p:attrName>
                                        </p:attrNameLst>
                                      </p:cBhvr>
                                      <p:to>
                                        <p:strVal val="visible"/>
                                      </p:to>
                                    </p:set>
                                    <p:anim calcmode="discrete" valueType="clr">
                                      <p:cBhvr override="childStyle">
                                        <p:cTn id="13" dur="80"/>
                                        <p:tgtEl>
                                          <p:spTgt spid="5"/>
                                        </p:tgtEl>
                                        <p:attrNameLst>
                                          <p:attrName>style.color</p:attrName>
                                        </p:attrNameLst>
                                      </p:cBhvr>
                                      <p:tavLst>
                                        <p:tav tm="0">
                                          <p:val>
                                            <p:clrVal>
                                              <a:schemeClr val="accent2"/>
                                            </p:clrVal>
                                          </p:val>
                                        </p:tav>
                                        <p:tav tm="50000">
                                          <p:val>
                                            <p:clrVal>
                                              <a:schemeClr val="hlink"/>
                                            </p:clrVal>
                                          </p:val>
                                        </p:tav>
                                      </p:tavLst>
                                    </p:anim>
                                    <p:anim calcmode="discrete" valueType="clr">
                                      <p:cBhvr>
                                        <p:cTn id="14" dur="80"/>
                                        <p:tgtEl>
                                          <p:spTgt spid="5"/>
                                        </p:tgtEl>
                                        <p:attrNameLst>
                                          <p:attrName>fillcolor</p:attrName>
                                        </p:attrNameLst>
                                      </p:cBhvr>
                                      <p:tavLst>
                                        <p:tav tm="0">
                                          <p:val>
                                            <p:clrVal>
                                              <a:schemeClr val="accent2"/>
                                            </p:clrVal>
                                          </p:val>
                                        </p:tav>
                                        <p:tav tm="50000">
                                          <p:val>
                                            <p:clrVal>
                                              <a:schemeClr val="hlink"/>
                                            </p:clrVal>
                                          </p:val>
                                        </p:tav>
                                      </p:tavLst>
                                    </p:anim>
                                    <p:set>
                                      <p:cBhvr>
                                        <p:cTn id="15" dur="80"/>
                                        <p:tgtEl>
                                          <p:spTgt spid="5"/>
                                        </p:tgtEl>
                                        <p:attrNameLst>
                                          <p:attrName>fill.type</p:attrName>
                                        </p:attrNameLst>
                                      </p:cBhvr>
                                      <p:to>
                                        <p:strVal val="solid"/>
                                      </p:to>
                                    </p:set>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nodeType="clickEffect">
                                  <p:stCondLst>
                                    <p:cond delay="0"/>
                                  </p:stCondLst>
                                  <p:childTnLst>
                                    <p:set>
                                      <p:cBhvr>
                                        <p:cTn id="19" dur="1" fill="hold">
                                          <p:stCondLst>
                                            <p:cond delay="0"/>
                                          </p:stCondLst>
                                        </p:cTn>
                                        <p:tgtEl>
                                          <p:spTgt spid="5128"/>
                                        </p:tgtEl>
                                        <p:attrNameLst>
                                          <p:attrName>style.visibility</p:attrName>
                                        </p:attrNameLst>
                                      </p:cBhvr>
                                      <p:to>
                                        <p:strVal val="visible"/>
                                      </p:to>
                                    </p:set>
                                    <p:anim calcmode="lin" valueType="num">
                                      <p:cBhvr additive="base">
                                        <p:cTn id="20" dur="500" fill="hold"/>
                                        <p:tgtEl>
                                          <p:spTgt spid="5128"/>
                                        </p:tgtEl>
                                        <p:attrNameLst>
                                          <p:attrName>ppt_x</p:attrName>
                                        </p:attrNameLst>
                                      </p:cBhvr>
                                      <p:tavLst>
                                        <p:tav tm="0">
                                          <p:val>
                                            <p:strVal val="#ppt_x"/>
                                          </p:val>
                                        </p:tav>
                                        <p:tav tm="100000">
                                          <p:val>
                                            <p:strVal val="#ppt_x"/>
                                          </p:val>
                                        </p:tav>
                                      </p:tavLst>
                                    </p:anim>
                                    <p:anim calcmode="lin" valueType="num">
                                      <p:cBhvr additive="base">
                                        <p:cTn id="21" dur="500" fill="hold"/>
                                        <p:tgtEl>
                                          <p:spTgt spid="512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Справедливость">
  <a:themeElements>
    <a:clrScheme name="Справедливость">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Справедливость">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Справедливость">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Equity</Template>
  <TotalTime>466</TotalTime>
  <Words>319</Words>
  <PresentationFormat>Экран (4:3)</PresentationFormat>
  <Paragraphs>17</Paragraphs>
  <Slides>11</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11</vt:i4>
      </vt:variant>
    </vt:vector>
  </HeadingPairs>
  <TitlesOfParts>
    <vt:vector size="12" baseType="lpstr">
      <vt:lpstr>Справедливость</vt:lpstr>
      <vt:lpstr>Слайд 1</vt:lpstr>
      <vt:lpstr>Слайд 2</vt:lpstr>
      <vt:lpstr>Cell has a job to do and must be supplied with fuel and oxygen before it can do it. In this respect the body I not different from any other engines or machines.</vt:lpstr>
      <vt:lpstr>Слайд 4</vt:lpstr>
      <vt:lpstr>Слайд 5</vt:lpstr>
      <vt:lpstr>Слайд 6</vt:lpstr>
      <vt:lpstr>Слайд 7</vt:lpstr>
      <vt:lpstr>Слайд 8</vt:lpstr>
      <vt:lpstr>Слайд 9</vt:lpstr>
      <vt:lpstr>Слайд 10</vt:lpstr>
      <vt:lpstr>            Be healthy!</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Natalia</dc:creator>
  <cp:lastModifiedBy>Admin</cp:lastModifiedBy>
  <cp:revision>46</cp:revision>
  <dcterms:created xsi:type="dcterms:W3CDTF">2015-12-21T09:33:58Z</dcterms:created>
  <dcterms:modified xsi:type="dcterms:W3CDTF">2016-09-14T18:53:30Z</dcterms:modified>
</cp:coreProperties>
</file>