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0" r:id="rId4"/>
    <p:sldId id="261" r:id="rId5"/>
    <p:sldId id="264" r:id="rId6"/>
    <p:sldId id="262" r:id="rId7"/>
    <p:sldId id="270" r:id="rId8"/>
    <p:sldId id="271" r:id="rId9"/>
    <p:sldId id="266" r:id="rId10"/>
    <p:sldId id="265" r:id="rId11"/>
    <p:sldId id="268" r:id="rId12"/>
    <p:sldId id="267" r:id="rId13"/>
    <p:sldId id="269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55BF3-29BC-4FAC-952F-89B4E854603B}" type="datetimeFigureOut">
              <a:rPr lang="ru-RU" smtClean="0"/>
              <a:pPr/>
              <a:t>12.04.2017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205E7-C283-4C96-9794-F7C969CC1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728"/>
            <a:ext cx="8640960" cy="5840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Охрана труда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система сохранения жизни и здоровья работников в процессе трудовой деятельности, включающая в себя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правовые,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социально-экономические,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организационно-технические,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санитарно-гигиенические,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лечебно-профилактические,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реабилитационные и иные мероприятия.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58204" cy="142876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вводного инструктажа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2132856"/>
            <a:ext cx="8686800" cy="28677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4000" noProof="0" dirty="0" smtClean="0">
                <a:latin typeface="Times New Roman" pitchFamily="18" charset="0"/>
                <a:cs typeface="Times New Roman" pitchFamily="18" charset="0"/>
              </a:rPr>
              <a:t>ин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формирование об условиях безопасности и охраны труда на предприятии организации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58204" cy="142876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внепланового инструктажа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500174"/>
            <a:ext cx="8686800" cy="35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перативное доведение информации об имевших место случаях нарушений требований безопасности и охраны труда, их последствиях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58204" cy="142876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повторного инструктажа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500174"/>
            <a:ext cx="8686800" cy="35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Закрепление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(восстановление) ранее полученных знаний и приобретенных навыков по безопасному выполнению задач (работ)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58204" cy="142876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целевого инструктажа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500174"/>
            <a:ext cx="8686800" cy="3500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еленаправленное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формирование у работников ответственного и сознательного отношения к выполнению установленных требований безопасности, мер предупреждения заболеваний, травм и поражений в процессе выполнения должностных обязанностей.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Составить схему «Цели инструктажей».</a:t>
            </a:r>
          </a:p>
          <a:p>
            <a:pPr>
              <a:buNone/>
            </a:pPr>
            <a:endParaRPr lang="ru-RU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u="sng" dirty="0" smtClean="0">
                <a:latin typeface="Times New Roman" pitchFamily="18" charset="0"/>
                <a:cs typeface="Times New Roman" pitchFamily="18" charset="0"/>
              </a:rPr>
              <a:t>Составить на основании примерного перечня основных вопросов инструктажей программу проведения инструктажа (одного на выбор) для профессии Лаборант-аналитик.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>
            <a:normAutofit/>
          </a:bodyPr>
          <a:lstStyle/>
          <a:p>
            <a:r>
              <a:rPr lang="ru-RU" sz="4800" b="1" i="1" u="sng" dirty="0" smtClean="0">
                <a:latin typeface="Times New Roman" pitchFamily="18" charset="0"/>
                <a:cs typeface="Times New Roman" pitchFamily="18" charset="0"/>
              </a:rPr>
              <a:t>Виды и правила проведения инструктажей </a:t>
            </a:r>
            <a:br>
              <a:rPr lang="ru-RU" sz="4800" b="1" i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u="sng" dirty="0" smtClean="0">
                <a:latin typeface="Times New Roman" pitchFamily="18" charset="0"/>
                <a:cs typeface="Times New Roman" pitchFamily="18" charset="0"/>
              </a:rPr>
              <a:t>по охране труда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055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85728"/>
            <a:ext cx="8640960" cy="5840435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Инструктаж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обучающая процедура, устанавливающая порядок и способы безопасного выполнения работ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Цель инструктажа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endParaRPr lang="ru-RU" sz="36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i="1" u="sng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u="sng" dirty="0" smtClean="0">
                <a:latin typeface="Times New Roman" pitchFamily="18" charset="0"/>
                <a:cs typeface="Times New Roman" pitchFamily="18" charset="0"/>
              </a:rPr>
              <a:t>Цель инструктажа: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получение работниками знаний необходимых для правильного 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безопасного ведения работ.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05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Kulbachko-N\Desktop\Портфолио\Открытое занятие по ОТ\Безымянн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572660" cy="7072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693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в группе: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 инструктажа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Инструктируемые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Инструктирующий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инструктажа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Порядок проведения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Регистрация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91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Цель вводного инструктажа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информирование об условиях безопасности и охраны труда на предприятии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2060848"/>
            <a:ext cx="8712968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100" b="1" i="1" dirty="0" smtClean="0"/>
          </a:p>
          <a:p>
            <a:pPr algn="l"/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700" b="1" i="1" dirty="0">
                <a:latin typeface="Times New Roman" pitchFamily="18" charset="0"/>
                <a:cs typeface="Times New Roman" pitchFamily="18" charset="0"/>
              </a:rPr>
              <a:t>первичного инструктажа на рабочем </a:t>
            </a:r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месте</a:t>
            </a:r>
            <a:endParaRPr lang="ru-RU" sz="3700" b="1" i="1" dirty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3700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разъяснение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характера опасных факторов, воздействующих на работника при выполнении должностных обязанностей, и мер предупреждения несчастных случаев. Разъяснение требований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безопасности </a:t>
            </a:r>
            <a:r>
              <a:rPr lang="ru-RU" sz="3700" dirty="0">
                <a:latin typeface="Times New Roman" pitchFamily="18" charset="0"/>
                <a:cs typeface="Times New Roman" pitchFamily="18" charset="0"/>
              </a:rPr>
              <a:t>для работников перед проведением служебной деятельности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5928" y="3501008"/>
            <a:ext cx="8229600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100" b="1" i="1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1202" y="4797152"/>
            <a:ext cx="87129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повторного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инструктажа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закрепление (восстановление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ранее полученных знаний и приобретенных навыков по безопасному выполнению задач (работ)</a:t>
            </a:r>
          </a:p>
        </p:txBody>
      </p:sp>
    </p:spTree>
    <p:extLst>
      <p:ext uri="{BB962C8B-B14F-4D97-AF65-F5344CB8AC3E}">
        <p14:creationId xmlns:p14="http://schemas.microsoft.com/office/powerpoint/2010/main" val="144739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229600" cy="210594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внепланового 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инструктажа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оперативное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доведение информации об имевших место случаях нарушений требований безопасности и охраны труда, их последствиях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3356992"/>
            <a:ext cx="8229600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100" b="1" i="1" dirty="0" smtClean="0"/>
          </a:p>
          <a:p>
            <a:pPr algn="l"/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Цель целевого инструктажа -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целенаправленное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формирование у работников ответственного и сознательного отношения к выполнению установленных требований безопасности, мер предупреждения заболеваний, травм и поражений в процессе выполнения должностных обязанностей.</a:t>
            </a:r>
          </a:p>
          <a:p>
            <a:pPr algn="l"/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75928" y="3501008"/>
            <a:ext cx="8229600" cy="30243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sz="3100" b="1" i="1" dirty="0" smtClean="0"/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656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58204" cy="1428760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Цель первичного инструктажа на рабочем месте -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14282" y="1500174"/>
            <a:ext cx="8686800" cy="35004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азъяснение характера опасных факторов, воздействующих на работника при выполнении должностных обязанностей, и мер предупреждения несчастных случаев. Разъяснение требований безопасности для работников перед проведением служебной деятельности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352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Виды и правила проведения инструктажей  по охране труда </vt:lpstr>
      <vt:lpstr>Презентация PowerPoint</vt:lpstr>
      <vt:lpstr>Презентация PowerPoint</vt:lpstr>
      <vt:lpstr>Презентация PowerPoint</vt:lpstr>
      <vt:lpstr>План работы в группе:</vt:lpstr>
      <vt:lpstr>Цель вводного инструктажа - информирование об условиях безопасности и охраны труда на предприятии организации</vt:lpstr>
      <vt:lpstr>Цель внепланового инструктажа  - оперативное доведение информации об имевших место случаях нарушений требований безопасности и охраны труда, их последствиях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Kulbachko-N</dc:creator>
  <cp:lastModifiedBy>Соболев Николай Юрьевич</cp:lastModifiedBy>
  <cp:revision>34</cp:revision>
  <dcterms:created xsi:type="dcterms:W3CDTF">2017-04-07T04:53:44Z</dcterms:created>
  <dcterms:modified xsi:type="dcterms:W3CDTF">2017-04-12T00:49:54Z</dcterms:modified>
</cp:coreProperties>
</file>