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E766B-5B80-4796-B050-1559BF4DB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253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73EF2-D439-4068-98D2-2C6C931E8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21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43F5B-6210-4060-9A6F-8856366B6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181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7FBFC-1C12-42EA-AC8B-C3ACFE0BC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301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6B170-6BB6-440F-A924-20CB0F3F5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52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A95F1-8F20-4A36-9732-EF3CD7508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950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DC285-172A-4781-9006-D761852F5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81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B044A-A741-4136-8E89-AB022B688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62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C8AF2-7057-4026-80AB-0E3CBFEF1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63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848F0-0459-4257-AF7B-263D581C1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12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B52D2-30FB-42C4-9957-BF44E8B65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082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B8AC2A-5E53-4500-AF8F-52AE7EB86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Презентация к уроку математики в 6 классе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Учитель </a:t>
            </a:r>
            <a:r>
              <a:rPr lang="en-US" sz="2000" dirty="0" smtClean="0"/>
              <a:t> </a:t>
            </a:r>
            <a:r>
              <a:rPr lang="ru-RU" sz="2000" dirty="0" smtClean="0"/>
              <a:t>филиала  МОУ  СОШ  с. Нечаевка в </a:t>
            </a:r>
            <a:r>
              <a:rPr lang="ru-RU" sz="2000" dirty="0" err="1" smtClean="0"/>
              <a:t>с.Царевщино</a:t>
            </a:r>
            <a:endParaRPr lang="ru-RU" sz="2000" dirty="0" smtClean="0"/>
          </a:p>
          <a:p>
            <a:pPr eaLnBrk="1" hangingPunct="1">
              <a:defRPr/>
            </a:pPr>
            <a:r>
              <a:rPr lang="ru-RU" sz="2000" dirty="0" smtClean="0"/>
              <a:t>ЧУГУНОВА Т.П.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mtClean="0"/>
              <a:t>       Награждение</a:t>
            </a:r>
          </a:p>
        </p:txBody>
      </p:sp>
      <p:pic>
        <p:nvPicPr>
          <p:cNvPr id="12291" name="Picture 4" descr="Сор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12875"/>
            <a:ext cx="6480175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mtClean="0">
                <a:solidFill>
                  <a:srgbClr val="3333CC"/>
                </a:solidFill>
              </a:rPr>
              <a:t>Физкульминутка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19100" indent="-382588" eaLnBrk="1" hangingPunct="1"/>
            <a:r>
              <a:rPr lang="ru-RU" altLang="ru-RU" smtClean="0"/>
              <a:t>А теперь, друзья, все дружно встали,</a:t>
            </a:r>
          </a:p>
          <a:p>
            <a:pPr marL="419100" indent="-382588" eaLnBrk="1" hangingPunct="1"/>
            <a:r>
              <a:rPr lang="ru-RU" altLang="ru-RU" smtClean="0"/>
              <a:t>Быстро руки вверх подняли,</a:t>
            </a:r>
          </a:p>
          <a:p>
            <a:pPr marL="419100" indent="-382588" eaLnBrk="1" hangingPunct="1"/>
            <a:r>
              <a:rPr lang="ru-RU" altLang="ru-RU" smtClean="0"/>
              <a:t>В стороны, вперёд, назад.</a:t>
            </a:r>
          </a:p>
          <a:p>
            <a:pPr marL="419100" indent="-382588" eaLnBrk="1" hangingPunct="1"/>
            <a:r>
              <a:rPr lang="ru-RU" altLang="ru-RU" smtClean="0"/>
              <a:t>Повернулись вправо, влево,</a:t>
            </a:r>
          </a:p>
          <a:p>
            <a:pPr marL="419100" indent="-382588" eaLnBrk="1" hangingPunct="1"/>
            <a:r>
              <a:rPr lang="ru-RU" altLang="ru-RU" smtClean="0"/>
              <a:t>Ещё руки вверх подняли,</a:t>
            </a:r>
          </a:p>
          <a:p>
            <a:pPr marL="419100" indent="-382588" eaLnBrk="1" hangingPunct="1"/>
            <a:r>
              <a:rPr lang="ru-RU" altLang="ru-RU" smtClean="0"/>
              <a:t>В стороны, вперёд, назад.</a:t>
            </a:r>
          </a:p>
          <a:p>
            <a:pPr marL="419100" indent="-382588" eaLnBrk="1" hangingPunct="1"/>
            <a:r>
              <a:rPr lang="ru-RU" altLang="ru-RU" smtClean="0"/>
              <a:t>Повернулись вправо, влево,</a:t>
            </a:r>
          </a:p>
          <a:p>
            <a:pPr marL="419100" indent="-382588" eaLnBrk="1" hangingPunct="1"/>
            <a:r>
              <a:rPr lang="ru-RU" altLang="ru-RU" smtClean="0"/>
              <a:t>Тихо сели, вновь за дело!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endParaRPr lang="ru-RU" alt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19100" indent="-382588" eaLnBrk="1" hangingPunct="1"/>
            <a:r>
              <a:rPr lang="ru-RU" altLang="ru-RU" smtClean="0"/>
              <a:t>Здоровье  - это бесценный дар, который преподносит человеку природа. Без него очень трудно сделать нашу жизнь интересной и счастливой. Большое значение для здоровья имеют занятия спортом.</a:t>
            </a:r>
          </a:p>
          <a:p>
            <a:pPr marL="419100" indent="-382588" eaLnBrk="1" hangingPunct="1"/>
            <a:endParaRPr lang="ru-RU" alt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mtClean="0"/>
              <a:t>Повторение.  Реши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19100" indent="-382588" eaLnBrk="1" hangingPunct="1"/>
            <a:r>
              <a:rPr lang="ru-RU" altLang="ru-RU" smtClean="0"/>
              <a:t>51-(3,75:3+86,45:24,7)*2,4=</a:t>
            </a:r>
          </a:p>
        </p:txBody>
      </p:sp>
      <p:pic>
        <p:nvPicPr>
          <p:cNvPr id="4" name="Picture 4" descr="BD0001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2643188"/>
            <a:ext cx="79533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z="3900" smtClean="0"/>
              <a:t>Решите уравнения 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19100" indent="-382588" eaLnBrk="1" hangingPunct="1"/>
            <a:r>
              <a:rPr lang="ru-RU" altLang="ru-RU" smtClean="0"/>
              <a:t>(х+36,1)*5,1=245,8</a:t>
            </a:r>
            <a:r>
              <a:rPr lang="en-US" altLang="ru-RU" smtClean="0"/>
              <a:t>2</a:t>
            </a:r>
            <a:endParaRPr lang="ru-RU" altLang="ru-RU" smtClean="0"/>
          </a:p>
          <a:p>
            <a:pPr marL="419100" indent="-382588" eaLnBrk="1" hangingPunct="1"/>
            <a:r>
              <a:rPr lang="ru-RU" altLang="ru-RU" smtClean="0"/>
              <a:t>(х-0,67)*0,02=0,0152</a:t>
            </a:r>
          </a:p>
        </p:txBody>
      </p:sp>
      <p:pic>
        <p:nvPicPr>
          <p:cNvPr id="4" name="Picture 4" descr="PE03738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113" y="2714625"/>
            <a:ext cx="3290887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mtClean="0"/>
              <a:t>Домашнее задание.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19100" indent="-382588" eaLnBrk="1" hangingPunct="1"/>
            <a:r>
              <a:rPr lang="ru-RU" altLang="ru-RU" smtClean="0"/>
              <a:t>Пример №210 (б)</a:t>
            </a:r>
          </a:p>
          <a:p>
            <a:pPr marL="419100" indent="-382588" eaLnBrk="1" hangingPunct="1"/>
            <a:r>
              <a:rPr lang="ru-RU" altLang="ru-RU" smtClean="0"/>
              <a:t>Уравнения  №206 (в; г).</a:t>
            </a:r>
          </a:p>
          <a:p>
            <a:pPr marL="419100" indent="-382588" eaLnBrk="1" hangingPunct="1"/>
            <a:r>
              <a:rPr lang="ru-RU" altLang="ru-RU" smtClean="0"/>
              <a:t>Работа о курении.</a:t>
            </a:r>
          </a:p>
          <a:p>
            <a:pPr marL="419100" indent="-382588" eaLnBrk="1" hangingPunct="1"/>
            <a:r>
              <a:rPr lang="ru-RU" altLang="ru-RU" smtClean="0"/>
              <a:t>Алгоритм нахождения</a:t>
            </a:r>
          </a:p>
          <a:p>
            <a:pPr marL="419100" indent="-382588" eaLnBrk="1" hangingPunct="1">
              <a:buFontTx/>
              <a:buNone/>
            </a:pPr>
            <a:r>
              <a:rPr lang="ru-RU" altLang="ru-RU" smtClean="0"/>
              <a:t>    НОД; НОК.</a:t>
            </a:r>
          </a:p>
        </p:txBody>
      </p:sp>
      <p:pic>
        <p:nvPicPr>
          <p:cNvPr id="4" name="Picture 4" descr="PE0198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71800"/>
            <a:ext cx="3363913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0688" y="3200400"/>
            <a:ext cx="7437437" cy="2514600"/>
          </a:xfrm>
        </p:spPr>
      </p:pic>
      <p:sp>
        <p:nvSpPr>
          <p:cNvPr id="717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33388" y="1544638"/>
            <a:ext cx="6480175" cy="1752600"/>
          </a:xfrm>
        </p:spPr>
        <p:txBody>
          <a:bodyPr tIns="0" rIns="45720" bIns="0" anchor="b"/>
          <a:lstStyle/>
          <a:p>
            <a:pPr marL="0" indent="0" algn="r" eaLnBrk="1" hangingPunct="1">
              <a:buFontTx/>
              <a:buNone/>
              <a:defRPr/>
            </a:pPr>
            <a:r>
              <a:rPr lang="ru-RU" sz="1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Тема урока: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mtClean="0"/>
              <a:t>Цели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419100" indent="-382588" eaLnBrk="1" hangingPunct="1"/>
            <a:r>
              <a:rPr lang="ru-RU" altLang="ru-RU" smtClean="0"/>
              <a:t>Уметь находить наименьшее общее кратное, повторить нахождение наибольшего общего делителя;</a:t>
            </a:r>
          </a:p>
          <a:p>
            <a:pPr marL="419100" indent="-382588" eaLnBrk="1" hangingPunct="1"/>
            <a:r>
              <a:rPr lang="ru-RU" altLang="ru-RU" smtClean="0"/>
              <a:t>Работать над повышением грамотности устной и письменной речи учащихся;</a:t>
            </a:r>
          </a:p>
          <a:p>
            <a:pPr marL="419100" indent="-382588" eaLnBrk="1" hangingPunct="1"/>
            <a:r>
              <a:rPr lang="ru-RU" altLang="ru-RU" smtClean="0"/>
              <a:t>Работать над повышением активности учащихся на уроке, добиваться сознательного усвоения материала;</a:t>
            </a:r>
          </a:p>
          <a:p>
            <a:pPr marL="419100" indent="-382588" eaLnBrk="1" hangingPunct="1"/>
            <a:r>
              <a:rPr lang="ru-RU" altLang="ru-RU" smtClean="0"/>
              <a:t>Продолжить работу по пропаганде здорового образа жизни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z="3900" smtClean="0"/>
              <a:t>1)Устный счет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642938" y="1857375"/>
          <a:ext cx="7696200" cy="4421190"/>
        </p:xfrm>
        <a:graphic>
          <a:graphicData uri="http://schemas.openxmlformats.org/drawingml/2006/table">
            <a:tbl>
              <a:tblPr/>
              <a:tblGrid>
                <a:gridCol w="1282700"/>
                <a:gridCol w="1282700"/>
                <a:gridCol w="1439863"/>
                <a:gridCol w="1125537"/>
                <a:gridCol w="1282700"/>
                <a:gridCol w="1282700"/>
              </a:tblGrid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</a:rPr>
                        <a:t>0,8*10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</a:rPr>
                        <a:t>0,85*100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</a:rPr>
                        <a:t>0,3*1000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</a:rPr>
                        <a:t>0,8*0,1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</a:rPr>
                        <a:t>0,1*5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</a:rPr>
                        <a:t>0,01*93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0,85*10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0,90*100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0,45*1000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0,8*0,3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0,5*5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0,01*85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0,87*10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0,80*100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0,451*1000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0,8*0,5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0,7*5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0,01*939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3,7*10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0,6*100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5,3*1000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0,8*0,4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0,7*5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0,01*83,2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FE4"/>
                    </a:solidFill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6,7*10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0,5*100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2,358*1000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0,8*0,7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0,8*5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0,01*834</a:t>
                      </a:r>
                    </a:p>
                  </a:txBody>
                  <a:tcPr marL="82973" marR="829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z="3900" smtClean="0"/>
              <a:t>2)Проверка домашнего задания 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19100" indent="-382588" eaLnBrk="1" hangingPunct="1"/>
            <a:r>
              <a:rPr lang="ru-RU" altLang="ru-RU" smtClean="0"/>
              <a:t>НОК (18;45) = 90</a:t>
            </a:r>
          </a:p>
          <a:p>
            <a:pPr marL="419100" indent="-382588" eaLnBrk="1" hangingPunct="1"/>
            <a:r>
              <a:rPr lang="ru-RU" altLang="ru-RU" smtClean="0"/>
              <a:t>НОК (30;40) = 120</a:t>
            </a:r>
          </a:p>
          <a:p>
            <a:pPr marL="419100" indent="-382588" eaLnBrk="1" hangingPunct="1"/>
            <a:r>
              <a:rPr lang="ru-RU" altLang="ru-RU" smtClean="0"/>
              <a:t>НОК (210;350) = 1050</a:t>
            </a:r>
          </a:p>
          <a:p>
            <a:pPr marL="419100" indent="-382588" eaLnBrk="1" hangingPunct="1"/>
            <a:r>
              <a:rPr lang="ru-RU" altLang="ru-RU" smtClean="0"/>
              <a:t>НОК (20;70;15) = 420</a:t>
            </a:r>
          </a:p>
          <a:p>
            <a:pPr marL="419100" indent="-382588" eaLnBrk="1" hangingPunct="1"/>
            <a:endParaRPr lang="ru-RU" alt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mtClean="0"/>
              <a:t>3)Найти НОК.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19100" indent="-382588" eaLnBrk="1" hangingPunct="1"/>
            <a:r>
              <a:rPr lang="ru-RU" altLang="ru-RU" smtClean="0"/>
              <a:t>НОК (48;72)=</a:t>
            </a:r>
          </a:p>
          <a:p>
            <a:pPr marL="419100" indent="-382588" eaLnBrk="1" hangingPunct="1"/>
            <a:r>
              <a:rPr lang="ru-RU" altLang="ru-RU" smtClean="0"/>
              <a:t>НОК (350;420)=</a:t>
            </a:r>
          </a:p>
          <a:p>
            <a:pPr marL="419100" indent="-382588" eaLnBrk="1" hangingPunct="1"/>
            <a:r>
              <a:rPr lang="ru-RU" altLang="ru-RU" smtClean="0"/>
              <a:t>НОК (840;280;360)=</a:t>
            </a:r>
          </a:p>
          <a:p>
            <a:pPr marL="419100" indent="-382588" eaLnBrk="1" hangingPunct="1"/>
            <a:r>
              <a:rPr lang="ru-RU" altLang="ru-RU" smtClean="0"/>
              <a:t>НОК (108;216;35)=</a:t>
            </a:r>
          </a:p>
          <a:p>
            <a:pPr marL="419100" indent="-382588" eaLnBrk="1" hangingPunct="1"/>
            <a:r>
              <a:rPr lang="ru-RU" altLang="ru-RU" smtClean="0"/>
              <a:t>НОК (180;120)=</a:t>
            </a:r>
          </a:p>
          <a:p>
            <a:pPr marL="419100" indent="-382588" eaLnBrk="1" hangingPunct="1"/>
            <a:r>
              <a:rPr lang="ru-RU" altLang="ru-RU" smtClean="0"/>
              <a:t>НОД (540;735)=</a:t>
            </a:r>
          </a:p>
          <a:p>
            <a:pPr marL="419100" indent="-382588" eaLnBrk="1" hangingPunct="1"/>
            <a:endParaRPr lang="ru-RU" altLang="ru-RU" smtClean="0"/>
          </a:p>
          <a:p>
            <a:pPr marL="419100" indent="-382588" eaLnBrk="1" hangingPunct="1"/>
            <a:endParaRPr lang="ru-RU" altLang="ru-RU" smtClean="0"/>
          </a:p>
          <a:p>
            <a:pPr marL="419100" indent="-382588" eaLnBrk="1" hangingPunct="1"/>
            <a:endParaRPr lang="ru-RU" altLang="ru-RU" smtClean="0"/>
          </a:p>
          <a:p>
            <a:pPr marL="419100" indent="-382588" eaLnBrk="1" hangingPunct="1"/>
            <a:endParaRPr lang="ru-RU" altLang="ru-RU" smtClean="0"/>
          </a:p>
          <a:p>
            <a:pPr marL="419100" indent="-382588" eaLnBrk="1" hangingPunct="1"/>
            <a:endParaRPr lang="ru-RU" alt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467600" cy="1173162"/>
          </a:xfrm>
        </p:spPr>
        <p:txBody>
          <a:bodyPr lIns="45720" rIns="45720" anchor="ctr">
            <a:normAutofit fontScale="90000"/>
          </a:bodyPr>
          <a:lstStyle/>
          <a:p>
            <a:pPr eaLnBrk="1" hangingPunct="1">
              <a:defRPr/>
            </a:pPr>
            <a:r>
              <a:rPr lang="ru-RU" sz="2800" smtClean="0"/>
              <a:t>4)Все мы знаем как </a:t>
            </a:r>
            <a:r>
              <a:rPr lang="ru-RU" sz="2800" smtClean="0">
                <a:solidFill>
                  <a:srgbClr val="FF0000"/>
                </a:solidFill>
              </a:rPr>
              <a:t>курение вредит здоровью</a:t>
            </a:r>
            <a:r>
              <a:rPr lang="ru-RU" sz="2800" smtClean="0"/>
              <a:t>, найдя НОД(540;735), мы узнаем на сколько минут 1 сигарета сокращает жизнь человека.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4294967295"/>
          </p:nvPr>
        </p:nvSpPr>
        <p:spPr>
          <a:xfrm>
            <a:off x="685800" y="2198688"/>
            <a:ext cx="7696200" cy="3287712"/>
          </a:xfrm>
        </p:spPr>
        <p:txBody>
          <a:bodyPr/>
          <a:lstStyle/>
          <a:p>
            <a:pPr marL="419100" indent="-382588" eaLnBrk="1" hangingPunct="1"/>
            <a:r>
              <a:rPr lang="ru-RU" altLang="ru-RU" smtClean="0"/>
              <a:t>НОД (540;735)=</a:t>
            </a:r>
          </a:p>
          <a:p>
            <a:pPr marL="419100" indent="-382588" eaLnBrk="1" hangingPunct="1"/>
            <a:r>
              <a:rPr lang="ru-RU" altLang="ru-RU" smtClean="0"/>
              <a:t>Д/З исследовательская работа если в семье есть курящие, то узнать с какого возраста они курят, сколько сигарет в день и вычислить на сколько они сократили свою жизнь.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8006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z="3900" smtClean="0"/>
              <a:t>А вот спорт укрепляет здоровье! Физминутка.</a:t>
            </a:r>
          </a:p>
        </p:txBody>
      </p:sp>
      <p:pic>
        <p:nvPicPr>
          <p:cNvPr id="10243" name="Picture 7" descr="SNC105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313"/>
            <a:ext cx="316865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8" descr="SDC144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860800"/>
            <a:ext cx="3816350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9" descr="Районное со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933825"/>
            <a:ext cx="4105275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0" descr="заряд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3194050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45720" rIns="45720" anchor="ctr"/>
          <a:lstStyle/>
          <a:p>
            <a:pPr eaLnBrk="1" hangingPunct="1"/>
            <a:r>
              <a:rPr lang="ru-RU" altLang="ru-RU" smtClean="0"/>
              <a:t>  Лыжные соревнования</a:t>
            </a:r>
          </a:p>
        </p:txBody>
      </p:sp>
      <p:pic>
        <p:nvPicPr>
          <p:cNvPr id="11267" name="Picture 4" descr="DSC023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557338"/>
            <a:ext cx="6002338" cy="400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52</TotalTime>
  <Words>349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Comic Sans MS</vt:lpstr>
      <vt:lpstr>Arial</vt:lpstr>
      <vt:lpstr>Calibri</vt:lpstr>
      <vt:lpstr>Пастель</vt:lpstr>
      <vt:lpstr>Презентация к уроку математики в 6 классе</vt:lpstr>
      <vt:lpstr>Презентация PowerPoint</vt:lpstr>
      <vt:lpstr>Цели</vt:lpstr>
      <vt:lpstr>1)Устный счет  </vt:lpstr>
      <vt:lpstr>2)Проверка домашнего задания </vt:lpstr>
      <vt:lpstr>3)Найти НОК.</vt:lpstr>
      <vt:lpstr>4)Все мы знаем как курение вредит здоровью, найдя НОД(540;735), мы узнаем на сколько минут 1 сигарета сокращает жизнь человека.</vt:lpstr>
      <vt:lpstr>А вот спорт укрепляет здоровье! Физминутка.</vt:lpstr>
      <vt:lpstr>  Лыжные соревнования</vt:lpstr>
      <vt:lpstr>       Награждение</vt:lpstr>
      <vt:lpstr>Физкульминутка</vt:lpstr>
      <vt:lpstr>Презентация PowerPoint</vt:lpstr>
      <vt:lpstr>Повторение.  Реши</vt:lpstr>
      <vt:lpstr>Решите уравнения </vt:lpstr>
      <vt:lpstr>Домашнее задание.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математики в 6 классе</dc:title>
  <dc:creator>User</dc:creator>
  <cp:lastModifiedBy>Александр Надточий</cp:lastModifiedBy>
  <cp:revision>35</cp:revision>
  <dcterms:created xsi:type="dcterms:W3CDTF">2011-08-30T03:08:37Z</dcterms:created>
  <dcterms:modified xsi:type="dcterms:W3CDTF">2015-03-02T01:53:10Z</dcterms:modified>
</cp:coreProperties>
</file>