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1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E29E0-E99E-412F-84F5-224E00676246}" type="datetimeFigureOut">
              <a:rPr lang="ru-RU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0C44F-71AF-4AF4-84D1-772847775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DDA10-EB35-450C-8FA9-1426C356A2B1}" type="datetimeFigureOut">
              <a:rPr lang="ru-RU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35383-276E-4CC8-907D-436E634C7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AFA81-F530-40FE-B7DA-2FDBE7ABBE21}" type="datetimeFigureOut">
              <a:rPr lang="ru-RU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73C5A-8732-4FDB-A4A0-CDC75CEB8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6C5DA-70AC-4F5E-9AA9-BDE1EE58F99F}" type="datetimeFigureOut">
              <a:rPr lang="ru-RU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4F8ED-0CE6-4F6D-9097-1659BBB81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E2C57-E731-47BF-BF64-148D3C2A49E5}" type="datetimeFigureOut">
              <a:rPr lang="ru-RU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BC2CE-0E20-4869-9D95-A6FB47E70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8C1471-15F8-4EFF-89CF-F73C9396C21F}" type="datetimeFigureOut">
              <a:rPr lang="ru-RU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48F298-549F-4907-A955-561C80F53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484784"/>
            <a:ext cx="532859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Мой педагогический опыт</a:t>
            </a:r>
            <a:r>
              <a:rPr lang="ru-RU" sz="32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 </a:t>
            </a:r>
            <a:endParaRPr lang="ru-RU" sz="32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«</a:t>
            </a:r>
            <a:r>
              <a:rPr lang="ru-RU" sz="28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Сенсорное развитие детей раннего возраста</a:t>
            </a:r>
            <a:r>
              <a:rPr lang="ru-RU" sz="28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»</a:t>
            </a:r>
            <a:endParaRPr lang="ru-RU" sz="28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813" y="3429000"/>
            <a:ext cx="4752975" cy="230346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автор</a:t>
            </a: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: воспитатель детского сада</a:t>
            </a:r>
            <a:endParaRPr lang="ru-RU" sz="8000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Дмитриева Ольга Николаевна</a:t>
            </a:r>
            <a:endParaRPr lang="ru-RU" sz="8000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МБДОУ «</a:t>
            </a:r>
            <a:r>
              <a:rPr lang="ru-RU" sz="80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Подпорожский</a:t>
            </a: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детский сад №21 </a:t>
            </a:r>
            <a:r>
              <a:rPr lang="ru-RU" sz="80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общеразвивающего</a:t>
            </a: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вида с приоритетным осуществлением деятельности по художественно-эстетическому развитию детей» </a:t>
            </a: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2015 год</a:t>
            </a:r>
            <a:endParaRPr lang="ru-RU" sz="8000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Учим цвета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628801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В процессе игр  я учила детей решать простые умственные задачи типа: поставить рядом два предмета одинакового цвета, сравнивать их, сгруппировывать предметы одинакового цвета, правильно называть цвет. </a:t>
            </a:r>
          </a:p>
          <a:p>
            <a:pPr>
              <a:buNone/>
            </a:pPr>
            <a:r>
              <a:rPr lang="ru-RU" dirty="0" smtClean="0"/>
              <a:t>      Для этого предлагались дидактические игры:</a:t>
            </a:r>
          </a:p>
          <a:p>
            <a:pPr lvl="0"/>
            <a:r>
              <a:rPr lang="ru-RU" dirty="0" smtClean="0"/>
              <a:t>Разложи цветы</a:t>
            </a:r>
          </a:p>
          <a:p>
            <a:pPr lvl="0"/>
            <a:r>
              <a:rPr lang="ru-RU" dirty="0" smtClean="0"/>
              <a:t>Собери бусы</a:t>
            </a:r>
          </a:p>
          <a:p>
            <a:pPr lvl="0"/>
            <a:r>
              <a:rPr lang="ru-RU" dirty="0" smtClean="0"/>
              <a:t>Разноцветные шарики</a:t>
            </a:r>
            <a:endParaRPr lang="ru-RU" dirty="0"/>
          </a:p>
        </p:txBody>
      </p:sp>
      <p:pic>
        <p:nvPicPr>
          <p:cNvPr id="4" name="Picture 2" descr="C:\Users\Пользователь ПК\Desktop\Новая папка\Фото0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00808"/>
            <a:ext cx="2976331" cy="223224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Узнаем форму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1305342"/>
            <a:ext cx="4248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Игры и упражнения на восприятие величины проводила параллельно с играми на восприятие формы для того, чтобы дети овладевали способом проб на разном материале. Для этого учила детей следующим практическим действиям, которые помогли им воспринимать форму независимо от положения фигуры в пространстве, от цвета и величины. Это такие практические действия как: наложение фигур, прикладывание, переворачивание, сопоставление элементов фигур, обведение пальцем контура, ощупывание,</a:t>
            </a:r>
            <a:endParaRPr lang="ru-RU" dirty="0"/>
          </a:p>
        </p:txBody>
      </p:sp>
      <p:pic>
        <p:nvPicPr>
          <p:cNvPr id="4" name="Picture 2" descr="C:\Users\Пользователь ПК\Desktop\Новая папка\Фото02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168352" cy="2376264"/>
          </a:xfrm>
          <a:prstGeom prst="rect">
            <a:avLst/>
          </a:prstGeom>
          <a:noFill/>
          <a:ln w="76200">
            <a:solidFill>
              <a:srgbClr val="00FF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ru-RU" sz="1400" dirty="0" smtClean="0">
                <a:cs typeface="Times New Roman" pitchFamily="18" charset="0"/>
              </a:rPr>
              <a:t>Активная деятельность в плане работы с родителями показала, что использование индивидуального подхода к каждой семье, различные формы и методы достаточно эффективны. В результате повысилась ответственность родителей за воспитание детей в семье, постоянно совершенствуются педагогические знания родителей; создается атмосфера взаимопонимания и доверительных отношений между родителями, педагогами и детьми; происходит обмен опытом семейного воспитания между родителями; создается благоприятная эмоциональная атмосфера между родителями и педагогами. Могу отметить возрастающую активность родителей по подготовке и проведению совместных воспитательных и педагогических мероприятий, улучшение их посещаемости.</a:t>
            </a:r>
          </a:p>
          <a:p>
            <a:pPr>
              <a:lnSpc>
                <a:spcPct val="120000"/>
              </a:lnSpc>
            </a:pPr>
            <a:r>
              <a:rPr lang="ru-RU" sz="1400" dirty="0" smtClean="0">
                <a:cs typeface="Times New Roman" pitchFamily="18" charset="0"/>
              </a:rPr>
              <a:t>Проведённая работа, положительно повлияла на развитие у детей других психических процессов, что привело к положительным результатам усвоения воспитанниками всех разделов программы.</a:t>
            </a:r>
          </a:p>
          <a:p>
            <a:pPr>
              <a:lnSpc>
                <a:spcPct val="120000"/>
              </a:lnSpc>
              <a:buNone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534075"/>
          </a:xfrm>
        </p:spPr>
        <p:txBody>
          <a:bodyPr/>
          <a:lstStyle/>
          <a:p>
            <a:r>
              <a:rPr lang="ru-RU" sz="1400" dirty="0" smtClean="0"/>
              <a:t>Малыши умеют различать цвета, ориентируясь на их однородность или неоднородность при наложении; знают  названия основных цветов (красный, синий, желтый, зеленый), умеют осуществлять выбор цвета по образцу, ориентироваться на цвет, как значимый признак, производить выбор цвета по слову</a:t>
            </a:r>
          </a:p>
          <a:p>
            <a:endParaRPr lang="ru-RU" sz="1400" dirty="0" smtClean="0"/>
          </a:p>
          <a:p>
            <a:r>
              <a:rPr lang="ru-RU" sz="1400" dirty="0" smtClean="0"/>
              <a:t>Дети умеют соотносить форму предметов с помощью проб, соотносить плоскостную и объемную формы в практическом действии с предметами, опираются на форму предмета в деятельности, видят форму в предмете, соотносят форму прорези и вкладки, составляют целое из разных геометрических форм, подбирая нужные с помощью проб и </a:t>
            </a:r>
            <a:r>
              <a:rPr lang="ru-RU" sz="1400" dirty="0" err="1" smtClean="0"/>
              <a:t>примеривания</a:t>
            </a:r>
            <a:r>
              <a:rPr lang="ru-RU" sz="1400" dirty="0" smtClean="0"/>
              <a:t>, осуществляют выбор по образцу, проверяют его с помощью наложения, знают названия форм, осуществляют выбор формы по её названию</a:t>
            </a:r>
          </a:p>
          <a:p>
            <a:endParaRPr lang="ru-RU" sz="1400" dirty="0" smtClean="0"/>
          </a:p>
          <a:p>
            <a:r>
              <a:rPr lang="ru-RU" sz="1400" dirty="0" smtClean="0"/>
              <a:t>Ребята ориентируются  на величину предметов, соотносят по величине плоскостные и объемные фигуры, пробуя варианты и фиксируя верные, учитывают величину в практических действиях с предметами,  знают словесное обозначение величин («большой», «маленький»), умеют осуществлять выбор величин по слову - названию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340768"/>
            <a:ext cx="54726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Спасибо за </a:t>
            </a:r>
            <a:r>
              <a:rPr lang="ru-RU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внимание</a:t>
            </a:r>
            <a:endParaRPr lang="ru-RU" sz="8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Сенсорное развитие ребенка – это способ познания окружающего мира, в основе которого лежит работа органов чувств.</a:t>
            </a:r>
            <a:endParaRPr lang="ru-RU" sz="2800" dirty="0" smtClean="0">
              <a:latin typeface="+mn-lt"/>
            </a:endParaRPr>
          </a:p>
        </p:txBody>
      </p:sp>
      <p:pic>
        <p:nvPicPr>
          <p:cNvPr id="4" name="Picture 2" descr="C:\Users\Пользователь ПК\Desktop\фотки для презентации\Фото02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52936"/>
            <a:ext cx="3920470" cy="2941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179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Целью сенсорного воспитания является формирование сенсорных способностей у детей.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На этой основе выделяются следующие задачи: </a:t>
            </a:r>
          </a:p>
          <a:p>
            <a:pPr algn="ctr"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1200" dirty="0" smtClean="0"/>
              <a:t>  </a:t>
            </a:r>
            <a:r>
              <a:rPr lang="ru-RU" dirty="0" smtClean="0"/>
              <a:t>формирование </a:t>
            </a:r>
            <a:r>
              <a:rPr lang="ru-RU" dirty="0" smtClean="0"/>
              <a:t>у детей систем </a:t>
            </a:r>
            <a:r>
              <a:rPr lang="ru-RU" dirty="0" err="1" smtClean="0"/>
              <a:t>перцептивных</a:t>
            </a:r>
            <a:r>
              <a:rPr lang="ru-RU" dirty="0" smtClean="0"/>
              <a:t> </a:t>
            </a:r>
            <a:r>
              <a:rPr lang="ru-RU" dirty="0" smtClean="0"/>
              <a:t>действий,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  </a:t>
            </a:r>
            <a:r>
              <a:rPr lang="ru-RU" dirty="0" smtClean="0"/>
              <a:t>Формирование у детей систем сенсорных эталонов,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Формирование </a:t>
            </a:r>
            <a:r>
              <a:rPr lang="ru-RU" dirty="0" smtClean="0"/>
              <a:t>у детей умений самостоятельно применять  системы </a:t>
            </a:r>
            <a:r>
              <a:rPr lang="ru-RU" dirty="0" err="1" smtClean="0"/>
              <a:t>перцептивных</a:t>
            </a:r>
            <a:r>
              <a:rPr lang="ru-RU" dirty="0" smtClean="0"/>
              <a:t> действий и системы эталонов в практической и познавательной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Сенсорные эталоны – это общепринятые образы внешних свойств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предметов: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Форма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Цвет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Величина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340768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635896" y="1340768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716016" y="1340768"/>
            <a:ext cx="936104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2420888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2420888"/>
            <a:ext cx="720080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420888"/>
            <a:ext cx="720080" cy="7200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2420888"/>
            <a:ext cx="720080" cy="720080"/>
          </a:xfrm>
          <a:prstGeom prst="rect">
            <a:avLst/>
          </a:prstGeom>
          <a:solidFill>
            <a:schemeClr val="bg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3645024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41490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Условия для выполнения задач: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/>
              <a:t>использование дидактических игр;</a:t>
            </a:r>
            <a:br>
              <a:rPr lang="ru-RU" sz="1600" dirty="0" smtClean="0"/>
            </a:br>
            <a:r>
              <a:rPr lang="ru-RU" sz="1600" dirty="0" smtClean="0"/>
              <a:t>создание условий для ознакомления детей с цветом, формой, величиной.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1484784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Дидактические игры и пособия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484784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Создание развивающей среды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060848"/>
            <a:ext cx="38884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Матрешки</a:t>
            </a:r>
          </a:p>
          <a:p>
            <a:r>
              <a:rPr lang="ru-RU" sz="1200" b="1" dirty="0" smtClean="0"/>
              <a:t>Цветочная поляна</a:t>
            </a:r>
          </a:p>
          <a:p>
            <a:r>
              <a:rPr lang="ru-RU" sz="1200" b="1" dirty="0" smtClean="0"/>
              <a:t>Бусы</a:t>
            </a:r>
          </a:p>
          <a:p>
            <a:r>
              <a:rPr lang="ru-RU" sz="1200" b="1" dirty="0" smtClean="0"/>
              <a:t>Разложи шарики в свои домики</a:t>
            </a:r>
          </a:p>
          <a:p>
            <a:r>
              <a:rPr lang="ru-RU" sz="1200" b="1" dirty="0" smtClean="0"/>
              <a:t>Сенсорные домики</a:t>
            </a:r>
          </a:p>
          <a:p>
            <a:r>
              <a:rPr lang="ru-RU" sz="1200" b="1" dirty="0" smtClean="0"/>
              <a:t>Разноцветные стаканчики</a:t>
            </a:r>
          </a:p>
          <a:p>
            <a:r>
              <a:rPr lang="ru-RU" sz="1200" b="1" dirty="0" smtClean="0"/>
              <a:t>Пирамидки</a:t>
            </a:r>
          </a:p>
          <a:p>
            <a:r>
              <a:rPr lang="ru-RU" sz="1200" b="1" dirty="0" smtClean="0"/>
              <a:t>Вкладыши</a:t>
            </a:r>
          </a:p>
          <a:p>
            <a:r>
              <a:rPr lang="ru-RU" sz="1200" b="1" dirty="0" smtClean="0"/>
              <a:t>Сенсорные коврики</a:t>
            </a:r>
          </a:p>
          <a:p>
            <a:r>
              <a:rPr lang="ru-RU" sz="1200" b="1" dirty="0" err="1" smtClean="0"/>
              <a:t>Мозайки</a:t>
            </a:r>
            <a:endParaRPr lang="ru-RU" sz="1200" b="1" dirty="0" smtClean="0"/>
          </a:p>
          <a:p>
            <a:r>
              <a:rPr lang="ru-RU" sz="1200" b="1" dirty="0" smtClean="0"/>
              <a:t>Строитель и др.</a:t>
            </a:r>
          </a:p>
          <a:p>
            <a:pPr>
              <a:buNone/>
            </a:pPr>
            <a:r>
              <a:rPr lang="ru-RU" sz="1200" b="1" dirty="0" smtClean="0"/>
              <a:t>        Главная особенность дидактических игр состоит в том, что задание ребенку, предлагается детям в игровой форме. В процессе игр дети овладевают навыками действий с предметами, учатся культуре общения друг с другом.</a:t>
            </a:r>
            <a:endParaRPr lang="ru-RU" sz="1200" b="1" dirty="0" smtClean="0"/>
          </a:p>
        </p:txBody>
      </p:sp>
      <p:pic>
        <p:nvPicPr>
          <p:cNvPr id="9" name="Picture 2" descr="C:\Users\Пользователь ПК\Desktop\фотки для презентации\Фото02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132856"/>
            <a:ext cx="2952328" cy="2214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48680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Работа с родителями</a:t>
            </a:r>
            <a:endParaRPr lang="ru-RU" sz="2400" dirty="0"/>
          </a:p>
        </p:txBody>
      </p:sp>
      <p:pic>
        <p:nvPicPr>
          <p:cNvPr id="3" name="Содержимое 4" descr="330026694634__razli4at_cvet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268760"/>
            <a:ext cx="2558986" cy="2930299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1556792"/>
            <a:ext cx="3384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600" dirty="0" smtClean="0"/>
              <a:t> Для закрепления знаний, полученных в детском саду,</a:t>
            </a:r>
          </a:p>
          <a:p>
            <a:pPr algn="ctr">
              <a:buNone/>
            </a:pPr>
            <a:r>
              <a:rPr lang="ru-RU" sz="1600" dirty="0" smtClean="0"/>
              <a:t>параллельно велась работа с родителями. Были подготовлены консультации, рекомендации, где подробно рассказано о содержании работы по знакомству малышей с цветом, формой, величиной, о возможности своевременного воспитания цветового различия, различия формы и величины, а так же о том, какая работа должна проводиться с ребенком в семье.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Учиться, играя, так интересно!</a:t>
            </a:r>
            <a:endParaRPr lang="ru-RU" dirty="0"/>
          </a:p>
        </p:txBody>
      </p:sp>
      <p:pic>
        <p:nvPicPr>
          <p:cNvPr id="4" name="Picture 2" descr="C:\Users\Пользователь ПК\Desktop\Новая папка\Фото02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00808"/>
            <a:ext cx="3264362" cy="2448272"/>
          </a:xfrm>
          <a:prstGeom prst="rect">
            <a:avLst/>
          </a:prstGeom>
          <a:noFill/>
          <a:ln w="76200">
            <a:solidFill>
              <a:srgbClr val="6699FF"/>
            </a:solidFill>
          </a:ln>
        </p:spPr>
      </p:pic>
      <p:pic>
        <p:nvPicPr>
          <p:cNvPr id="5" name="Содержимое 6" descr="пробки-640x4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619672" y="3573016"/>
            <a:ext cx="3240360" cy="2435333"/>
          </a:xfrm>
          <a:prstGeom prst="rect">
            <a:avLst/>
          </a:prstGeom>
          <a:noFill/>
          <a:ln w="76200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Учим определять величину предметов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правильного определения величины использовала следующие приёмы: подбор одинаковых величин по образцу; различие между предметами по величине путём  прикладывания и наложения, расположение по возрастающей и   убывающей величине; закрепление названий за предметами разной величины «большой», «маленький», «широкий», «узкий», и др.; сопоставление частей и деталей предмета по величине. Для того чтобы облегчить и ускорить процесс восприятия различных параметров величины в игровой форме обучала детей следующим практическим действиям: наложение, прикладывание, ощупывание, измерение, группировка деталей по одинаковому признаку. Ставила перед детьми определённую задачу. Например, к ребятам за помощью пришли медведь и мышонок, они просили детей помочь в строительстве новых домиков, так как старые сломал сильный ветер. В процессе сравнения строительного материала дети отбирали детали разной величины, после чего строили большой дом для медведя и маленький для мышки.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 ПК\Desktop\Новая папка\Фото02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842161" cy="2880320"/>
          </a:xfrm>
          <a:prstGeom prst="rect">
            <a:avLst/>
          </a:prstGeom>
          <a:noFill/>
          <a:ln w="76200">
            <a:solidFill>
              <a:srgbClr val="660066"/>
            </a:solidFill>
          </a:ln>
        </p:spPr>
      </p:pic>
      <p:pic>
        <p:nvPicPr>
          <p:cNvPr id="5" name="Picture 3" descr="C:\Users\Пользователь ПК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96752"/>
            <a:ext cx="3127939" cy="237626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" name="Picture 4" descr="C:\Users\Пользователь ПК\Desktop\image_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005064"/>
            <a:ext cx="2808312" cy="2197505"/>
          </a:xfrm>
          <a:prstGeom prst="rect">
            <a:avLst/>
          </a:prstGeom>
          <a:noFill/>
          <a:ln w="76200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64</TotalTime>
  <Words>694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43335_shk</vt:lpstr>
      <vt:lpstr>Слайд 1</vt:lpstr>
      <vt:lpstr>Сенсорное развитие ребенка – это способ познания окружающего мира, в основе которого лежит работа органов чувств.</vt:lpstr>
      <vt:lpstr>Слайд 3</vt:lpstr>
      <vt:lpstr>Сенсорные эталоны – это общепринятые образы внешних свойств предметов:  Форма   Цвет    Величина     </vt:lpstr>
      <vt:lpstr>Условия для выполнения задач: использование дидактических игр; создание условий для ознакомления детей с цветом, формой, величиной.</vt:lpstr>
      <vt:lpstr>Слайд 6</vt:lpstr>
      <vt:lpstr>Учиться, играя, так интересно!</vt:lpstr>
      <vt:lpstr>Учим определять величину предметов</vt:lpstr>
      <vt:lpstr>Слайд 9</vt:lpstr>
      <vt:lpstr>Учим цвета</vt:lpstr>
      <vt:lpstr>Узнаем форму </vt:lpstr>
      <vt:lpstr>Результаты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ПК</dc:creator>
  <cp:lastModifiedBy>Пользователь ПК</cp:lastModifiedBy>
  <cp:revision>8</cp:revision>
  <dcterms:created xsi:type="dcterms:W3CDTF">2015-02-08T08:32:43Z</dcterms:created>
  <dcterms:modified xsi:type="dcterms:W3CDTF">2015-02-15T13:48:56Z</dcterms:modified>
</cp:coreProperties>
</file>