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1" r:id="rId4"/>
    <p:sldId id="263" r:id="rId5"/>
    <p:sldId id="264" r:id="rId6"/>
    <p:sldId id="265" r:id="rId7"/>
    <p:sldId id="262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2" r:id="rId16"/>
    <p:sldId id="275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our User Name" initials="YUN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22" y="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4F273-48B9-4D9D-B264-6E50C071707A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B8C4C-C44B-4F8C-8F13-61B3DA80F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История развития автомобильного транспорта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7464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Однако, создателем современного автомобиля считается Карл </a:t>
            </a:r>
            <a:r>
              <a:rPr lang="ru-RU" dirty="0" err="1" smtClean="0"/>
              <a:t>Бенц</a:t>
            </a:r>
            <a:r>
              <a:rPr lang="ru-RU" dirty="0" smtClean="0"/>
              <a:t>, который поставил на свой автомобиль двигатель внутреннего сгорания, работающий на бензине.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Автомобиль </a:t>
            </a:r>
            <a:r>
              <a:rPr lang="ru-RU" dirty="0" err="1" smtClean="0"/>
              <a:t>Бенца</a:t>
            </a:r>
            <a:r>
              <a:rPr lang="ru-RU" dirty="0" smtClean="0"/>
              <a:t>, 1885 год – первый серийный автомобиль с двигателем внутреннего сгорания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95736" y="2276873"/>
            <a:ext cx="4176464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463066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60263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С 1888 года в Германии началось серийное производство автомобилей под руководством Карла </a:t>
            </a:r>
            <a:r>
              <a:rPr lang="ru-RU" dirty="0" err="1" smtClean="0"/>
              <a:t>Бенца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С 1900 года началось серийное производство автомобилей  во Франции и США.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2434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 1890 по 1905 годы наблюдается бурный рост автомобильных заводов.  На рисунке представлен автомобиль </a:t>
            </a:r>
            <a:r>
              <a:rPr lang="ru-RU" dirty="0" err="1" smtClean="0"/>
              <a:t>Рено</a:t>
            </a:r>
            <a:r>
              <a:rPr lang="ru-RU" dirty="0" smtClean="0"/>
              <a:t>, Франция, 1898 год.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96952"/>
            <a:ext cx="3274789" cy="327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93022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Период с 1905 по 1915 год стал верхом в развитии автомобиля. В этот период наблюдается массовая продажа автомобилей.  На рисунке представлен  наиболее распространённый  автомобиль Форд –Т, Австралия, 1915 год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81146"/>
            <a:ext cx="5472608" cy="415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75240" cy="561662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Годы после Первой мировой войны </a:t>
            </a:r>
            <a:br>
              <a:rPr lang="ru-RU" sz="3200" dirty="0" smtClean="0"/>
            </a:br>
            <a:r>
              <a:rPr lang="ru-RU" sz="3200" dirty="0" smtClean="0"/>
              <a:t>(1919 – 1929 </a:t>
            </a:r>
            <a:r>
              <a:rPr lang="ru-RU" sz="3200" dirty="0" err="1" smtClean="0"/>
              <a:t>гг</a:t>
            </a:r>
            <a:r>
              <a:rPr lang="ru-RU" sz="3200" dirty="0" smtClean="0"/>
              <a:t>). Автомобили </a:t>
            </a:r>
            <a:br>
              <a:rPr lang="ru-RU" sz="3200" dirty="0" smtClean="0"/>
            </a:br>
            <a:r>
              <a:rPr lang="ru-RU" sz="3200" dirty="0" smtClean="0"/>
              <a:t> характеризуются закрытыми кузовами, передним расположением </a:t>
            </a:r>
            <a:r>
              <a:rPr lang="ru-RU" sz="3200" dirty="0" smtClean="0"/>
              <a:t>двигателя</a:t>
            </a:r>
            <a:r>
              <a:rPr lang="ru-RU" sz="3200" dirty="0" smtClean="0"/>
              <a:t>, </a:t>
            </a:r>
            <a:r>
              <a:rPr lang="ru-RU" sz="3200" dirty="0" smtClean="0"/>
              <a:t>стандартизированным управлением.  </a:t>
            </a:r>
            <a:br>
              <a:rPr lang="ru-RU" sz="3200" dirty="0" smtClean="0"/>
            </a:br>
            <a:r>
              <a:rPr lang="ru-RU" sz="3200" dirty="0" smtClean="0"/>
              <a:t>Продолжается быстрое развитие двигателей внутреннего сгорания. Были сконструированы многоцилиндровые  двухрядные  </a:t>
            </a:r>
            <a:r>
              <a:rPr lang="en-US" sz="3200" dirty="0" smtClean="0"/>
              <a:t>V</a:t>
            </a:r>
            <a:r>
              <a:rPr lang="ru-RU" sz="3200" dirty="0" smtClean="0"/>
              <a:t>-образные двигатели 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858218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Автомобиль </a:t>
            </a:r>
            <a:r>
              <a:rPr lang="en-US" sz="3200" dirty="0" smtClean="0"/>
              <a:t>Austin </a:t>
            </a:r>
            <a:r>
              <a:rPr lang="ru-RU" sz="3200" dirty="0" smtClean="0"/>
              <a:t>– 7, 1926 год.  Эта модель служила образцом для всех автомобилей  от </a:t>
            </a:r>
            <a:r>
              <a:rPr lang="en-US" sz="3200" dirty="0" smtClean="0"/>
              <a:t>BMW </a:t>
            </a:r>
            <a:r>
              <a:rPr lang="ru-RU" sz="3200" dirty="0" smtClean="0"/>
              <a:t> до</a:t>
            </a:r>
            <a:r>
              <a:rPr lang="en-US" sz="3200" dirty="0" smtClean="0"/>
              <a:t> Nissan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5769857" cy="436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034682"/>
          </a:xfrm>
        </p:spPr>
        <p:txBody>
          <a:bodyPr/>
          <a:lstStyle/>
          <a:p>
            <a:pPr algn="l"/>
            <a:r>
              <a:rPr lang="ru-RU" dirty="0" smtClean="0"/>
              <a:t>Следующий этап развития автомобилестроения 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1930-1948 </a:t>
            </a:r>
            <a:r>
              <a:rPr lang="ru-RU" dirty="0" err="1" smtClean="0"/>
              <a:t>гг</a:t>
            </a:r>
            <a:r>
              <a:rPr lang="ru-RU" dirty="0" smtClean="0"/>
              <a:t>) характеризуется уменьшением производителей автомобилей. Изобретение технологий механики, которые имеются у современных автомобилей.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Переднеприводный</a:t>
            </a:r>
            <a:r>
              <a:rPr lang="ru-RU" dirty="0" smtClean="0"/>
              <a:t> </a:t>
            </a:r>
            <a:r>
              <a:rPr lang="en-US" dirty="0" smtClean="0"/>
              <a:t>Citroen Traction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ru-RU" dirty="0" smtClean="0"/>
              <a:t>, 1934 год.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9822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0669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Послевоенные годы</a:t>
            </a:r>
            <a:br>
              <a:rPr lang="ru-RU" dirty="0" smtClean="0"/>
            </a:br>
            <a:r>
              <a:rPr lang="ru-RU" dirty="0" smtClean="0"/>
              <a:t> 1946 – 1950 </a:t>
            </a:r>
            <a:r>
              <a:rPr lang="ru-RU" dirty="0" err="1" smtClean="0"/>
              <a:t>гг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появился цельнометаллический кузов без выступающих фар, подножек, крыльев. Практически  первым в мире с таким кузовом был автомобиль ГАЗ-М-20 «Победа»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17869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Слово автомобиль состоит из двух латинских слов – «</a:t>
            </a:r>
            <a:r>
              <a:rPr lang="en-US" dirty="0" smtClean="0"/>
              <a:t>auto</a:t>
            </a:r>
            <a:r>
              <a:rPr lang="ru-RU" dirty="0" smtClean="0"/>
              <a:t>», что обозначает «сам» и «</a:t>
            </a:r>
            <a:r>
              <a:rPr lang="en-US" dirty="0" err="1" smtClean="0"/>
              <a:t>mobille</a:t>
            </a:r>
            <a:r>
              <a:rPr lang="ru-RU" dirty="0" smtClean="0"/>
              <a:t>» - двигающийся. </a:t>
            </a:r>
            <a:br>
              <a:rPr lang="ru-RU" dirty="0" smtClean="0"/>
            </a:br>
            <a:r>
              <a:rPr lang="ru-RU" dirty="0" smtClean="0"/>
              <a:t>Попытки создания </a:t>
            </a:r>
            <a:r>
              <a:rPr lang="ru-RU" dirty="0" err="1" smtClean="0"/>
              <a:t>самодвигающейся</a:t>
            </a:r>
            <a:r>
              <a:rPr lang="ru-RU" dirty="0" smtClean="0"/>
              <a:t> повозки возникли в глубокой  древности.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Автомобиль ГАЗ-М-20 «Победа», 1946 год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55776" y="1600200"/>
            <a:ext cx="396044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552728" cy="491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034682"/>
          </a:xfrm>
        </p:spPr>
        <p:txBody>
          <a:bodyPr/>
          <a:lstStyle/>
          <a:p>
            <a:pPr algn="l"/>
            <a:r>
              <a:rPr lang="ru-RU" dirty="0" smtClean="0"/>
              <a:t>Период 1950-1960 годы повышалась мощность двигателя, увеличивалась скорость автомобилей, дизайн становился более искусным, автомобили распространялись по всему миру.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Автомобили 1950-1960 лет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Morris Minor</a:t>
            </a:r>
            <a:r>
              <a:rPr lang="ru-RU" sz="2800" dirty="0" smtClean="0"/>
              <a:t>, 1953 год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412776"/>
            <a:ext cx="4041775" cy="639762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11200" dirty="0" smtClean="0"/>
              <a:t>Plymouth Savoy Station Wagon,</a:t>
            </a:r>
            <a:r>
              <a:rPr lang="ru-RU" sz="11200" dirty="0" smtClean="0"/>
              <a:t> 1954 год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868144" y="2996952"/>
            <a:ext cx="1872208" cy="22322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4040188" cy="288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36912"/>
            <a:ext cx="421196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03468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1960 – 1970 годы</a:t>
            </a:r>
            <a:br>
              <a:rPr lang="ru-RU" dirty="0" smtClean="0"/>
            </a:br>
            <a:r>
              <a:rPr lang="ru-RU" dirty="0" smtClean="0"/>
              <a:t>Борьба американской и европейской автомобильной промышленности за рынки сбыта. Укрепление Японского </a:t>
            </a:r>
            <a:r>
              <a:rPr lang="ru-RU" dirty="0" err="1" smtClean="0"/>
              <a:t>автопрома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1970 – 19</a:t>
            </a:r>
            <a:r>
              <a:rPr lang="ru-RU" dirty="0" smtClean="0"/>
              <a:t>90</a:t>
            </a:r>
            <a:r>
              <a:rPr lang="en-US" dirty="0" smtClean="0"/>
              <a:t> </a:t>
            </a:r>
            <a:r>
              <a:rPr lang="ru-RU" dirty="0" smtClean="0"/>
              <a:t> годы</a:t>
            </a:r>
            <a:br>
              <a:rPr lang="ru-RU" dirty="0" smtClean="0"/>
            </a:br>
            <a:r>
              <a:rPr lang="ru-RU" dirty="0" smtClean="0"/>
              <a:t>Ввод ограничений на выброс автомобилями вредных веществ, производство экономичных малолитражных автомобилей, большая популярность </a:t>
            </a:r>
            <a:r>
              <a:rPr lang="ru-RU" dirty="0" err="1" smtClean="0"/>
              <a:t>полноприводных</a:t>
            </a:r>
            <a:r>
              <a:rPr lang="ru-RU" dirty="0" smtClean="0"/>
              <a:t> автомобилей, </a:t>
            </a:r>
            <a:r>
              <a:rPr lang="ru-RU" dirty="0" err="1" smtClean="0"/>
              <a:t>двухобъемных</a:t>
            </a:r>
            <a:r>
              <a:rPr lang="ru-RU" dirty="0" smtClean="0"/>
              <a:t> универсалов, появление нового класса </a:t>
            </a:r>
            <a:r>
              <a:rPr lang="ru-RU" dirty="0" err="1" smtClean="0"/>
              <a:t>однообъемных</a:t>
            </a:r>
            <a:r>
              <a:rPr lang="ru-RU" dirty="0" smtClean="0"/>
              <a:t> автомобилей.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Автомобили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3754760" cy="936104"/>
          </a:xfrm>
        </p:spPr>
        <p:txBody>
          <a:bodyPr>
            <a:normAutofit/>
          </a:bodyPr>
          <a:lstStyle/>
          <a:p>
            <a:r>
              <a:rPr lang="en-US" dirty="0" smtClean="0"/>
              <a:t>Range Rover  “</a:t>
            </a:r>
            <a:r>
              <a:rPr lang="en-US" dirty="0" err="1" smtClean="0"/>
              <a:t>Classik</a:t>
            </a:r>
            <a:r>
              <a:rPr lang="en-US" dirty="0" smtClean="0"/>
              <a:t>” 1970-1996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067945" y="908721"/>
            <a:ext cx="4618856" cy="936104"/>
          </a:xfrm>
        </p:spPr>
        <p:txBody>
          <a:bodyPr>
            <a:normAutofit/>
          </a:bodyPr>
          <a:lstStyle/>
          <a:p>
            <a:r>
              <a:rPr lang="en-US" dirty="0" smtClean="0"/>
              <a:t>Renault </a:t>
            </a:r>
            <a:r>
              <a:rPr lang="en-US" dirty="0" err="1" smtClean="0"/>
              <a:t>Espace</a:t>
            </a:r>
            <a:r>
              <a:rPr lang="en-US" dirty="0" smtClean="0"/>
              <a:t> </a:t>
            </a:r>
            <a:r>
              <a:rPr lang="ru-RU" dirty="0" smtClean="0"/>
              <a:t>, 1984. Первый </a:t>
            </a:r>
            <a:r>
              <a:rPr lang="ru-RU" dirty="0" err="1" smtClean="0"/>
              <a:t>однообъемный</a:t>
            </a:r>
            <a:r>
              <a:rPr lang="ru-RU" dirty="0" smtClean="0"/>
              <a:t> автомобиль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377684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920"/>
            <a:ext cx="4176464" cy="246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Период с 1990 по настоящее время</a:t>
            </a:r>
            <a:br>
              <a:rPr lang="ru-RU" dirty="0" smtClean="0"/>
            </a:br>
            <a:r>
              <a:rPr lang="ru-RU" dirty="0" smtClean="0"/>
              <a:t>Развитие гибридных автомобилей (ДВС + Электромотор + АКБ), передний привод, повсеместное использование инжекторных систем, внедрение электроники.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В конспект: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Хронологическая таблица «История развития автомобильного транспорта»</a:t>
            </a:r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628800"/>
          <a:ext cx="8352928" cy="832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6984776"/>
              </a:tblGrid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Период, 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События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1752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Шамшуренков</a:t>
                      </a:r>
                      <a:r>
                        <a:rPr lang="ru-RU" baseline="0" dirty="0" smtClean="0"/>
                        <a:t> сконструировал первую самоходную коляску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1769-1771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паровых машин  Кунью, Франция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1789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О. Эванс (США) запатентовал самоходный автомобиль-амфибию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1791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И.</a:t>
                      </a:r>
                      <a:r>
                        <a:rPr lang="ru-RU" baseline="0" dirty="0" smtClean="0"/>
                        <a:t> Кулибин сконструировал 3-колесную  самоходную коляску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1885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К. </a:t>
                      </a:r>
                      <a:r>
                        <a:rPr lang="ru-RU" dirty="0" err="1" smtClean="0"/>
                        <a:t>Бенц</a:t>
                      </a:r>
                      <a:r>
                        <a:rPr lang="ru-RU" dirty="0" smtClean="0"/>
                        <a:t> (Германия) сконструировал</a:t>
                      </a:r>
                      <a:r>
                        <a:rPr lang="ru-RU" baseline="0" dirty="0" smtClean="0"/>
                        <a:t> первый автомобиль с ДВС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1880-1900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Серийное производство автомобилей в Германии, США, Франции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1919-1929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Закрытые</a:t>
                      </a:r>
                      <a:r>
                        <a:rPr lang="ru-RU" sz="1800" baseline="0" dirty="0" smtClean="0"/>
                        <a:t> кузова автомобилей</a:t>
                      </a:r>
                      <a:r>
                        <a:rPr lang="ru-RU" sz="1800" dirty="0" smtClean="0"/>
                        <a:t>, передним расположением двигателя, стандартизация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 управления. Развитие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многоцилиндровых  двухрядные  </a:t>
                      </a:r>
                      <a:r>
                        <a:rPr lang="en-US" sz="1800" dirty="0" smtClean="0"/>
                        <a:t>V</a:t>
                      </a:r>
                      <a:r>
                        <a:rPr lang="ru-RU" sz="1800" dirty="0" smtClean="0"/>
                        <a:t>-образные двигателей 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1930-1950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Уменьшение количества</a:t>
                      </a:r>
                      <a:r>
                        <a:rPr lang="ru-RU" baseline="0" dirty="0" smtClean="0"/>
                        <a:t> производителей автомобилей, появление цельнометаллического кузова 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1950-1960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Увеличение</a:t>
                      </a:r>
                      <a:r>
                        <a:rPr lang="ru-RU" baseline="0" dirty="0" smtClean="0"/>
                        <a:t> мощности двигателя,</a:t>
                      </a:r>
                      <a:r>
                        <a:rPr lang="ru-RU" dirty="0" smtClean="0"/>
                        <a:t> </a:t>
                      </a:r>
                      <a:r>
                        <a:rPr lang="ru-RU" baseline="0" dirty="0" smtClean="0"/>
                        <a:t> увеличилась </a:t>
                      </a:r>
                      <a:r>
                        <a:rPr lang="ru-RU" dirty="0" smtClean="0"/>
                        <a:t>скорость,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 автомобили распространялись по всему миру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1960-1970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Борьба американской и европейской автомобильной промышленности за рынки сбыта. Укрепление Японского </a:t>
                      </a:r>
                      <a:r>
                        <a:rPr lang="ru-RU" dirty="0" err="1" smtClean="0"/>
                        <a:t>автопрома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en-US" dirty="0" smtClean="0"/>
                        <a:t>1970 – 19</a:t>
                      </a:r>
                      <a:r>
                        <a:rPr lang="ru-RU" dirty="0" smtClean="0"/>
                        <a:t>90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 ограничений на выброс автомобилями вредных веществ, производство экономичных малолитражных автомобилей, большая популярность </a:t>
                      </a:r>
                      <a:r>
                        <a:rPr lang="ru-RU" dirty="0" err="1" smtClean="0"/>
                        <a:t>полноприводных</a:t>
                      </a:r>
                      <a:r>
                        <a:rPr lang="ru-RU" dirty="0" smtClean="0"/>
                        <a:t> автомобилей, </a:t>
                      </a:r>
                      <a:r>
                        <a:rPr lang="ru-RU" dirty="0" err="1" smtClean="0"/>
                        <a:t>двухобъемных</a:t>
                      </a:r>
                      <a:r>
                        <a:rPr lang="ru-RU" dirty="0" smtClean="0"/>
                        <a:t> универсалов, появление нового класса </a:t>
                      </a:r>
                      <a:r>
                        <a:rPr lang="ru-RU" dirty="0" err="1" smtClean="0"/>
                        <a:t>однообъемных</a:t>
                      </a:r>
                      <a:r>
                        <a:rPr lang="ru-RU" dirty="0" smtClean="0"/>
                        <a:t> автомобилей.</a:t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  <a:tr h="303518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 с 1990 по настоящее 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гибридных автомобилей (ДВС + Электромотор + АКБ), передний привод, повсеместное использование инжекторных систем, внедрение электроники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78698"/>
          </a:xfrm>
        </p:spPr>
        <p:txBody>
          <a:bodyPr/>
          <a:lstStyle/>
          <a:p>
            <a:pPr algn="l"/>
            <a:r>
              <a:rPr lang="ru-RU" dirty="0" smtClean="0"/>
              <a:t>Прообраз первого автомобиля создал крепостной Вятской губернии Леонтий </a:t>
            </a:r>
            <a:r>
              <a:rPr lang="ru-RU" dirty="0" err="1" smtClean="0"/>
              <a:t>Шамшуренков</a:t>
            </a:r>
            <a:r>
              <a:rPr lang="ru-RU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Свою четырёхколесную «</a:t>
            </a:r>
            <a:r>
              <a:rPr lang="ru-RU" dirty="0" err="1" smtClean="0"/>
              <a:t>самобеглую</a:t>
            </a:r>
            <a:r>
              <a:rPr lang="ru-RU" dirty="0" smtClean="0"/>
              <a:t>» коляску он представил в Санкт-Петербурге 1.11.1752 года. Она развивала скорость до 15 км/ч.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Самоходная коляска Леонида </a:t>
            </a:r>
            <a:r>
              <a:rPr lang="ru-RU" dirty="0" err="1" smtClean="0"/>
              <a:t>Шамшуренкова</a:t>
            </a:r>
            <a:r>
              <a:rPr lang="ru-RU" dirty="0" smtClean="0"/>
              <a:t> 1752 год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72816"/>
            <a:ext cx="56166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22902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1791 г. Иван Кулибин создал 3-колёсную коляску, также приводимую мускульной силой человека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08920"/>
            <a:ext cx="598220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7869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Его «</a:t>
            </a:r>
            <a:r>
              <a:rPr lang="ru-RU" dirty="0" err="1" smtClean="0"/>
              <a:t>самокатка</a:t>
            </a:r>
            <a:r>
              <a:rPr lang="ru-RU" dirty="0" smtClean="0"/>
              <a:t>» имела почти все основные механизмы современного автомобиля: коробка скоростей, маховик, тормозную систему, подшипники качения.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1789 году в США Оливер Эванс запатентовал первый самоходный автомобиль - амфибию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381" y="2309813"/>
            <a:ext cx="53911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В конце 18 века были сконструированы первые автомобили, приводимые в действие при помощи пара. Однако, они не имели большого  распространения. </a:t>
            </a:r>
            <a:endParaRPr lang="ru-RU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Чертёж паровой телеги </a:t>
            </a:r>
            <a:r>
              <a:rPr lang="ru-RU" dirty="0" err="1" smtClean="0"/>
              <a:t>Куньо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(1769 г.)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32856"/>
            <a:ext cx="56166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501</Words>
  <Application>Microsoft Office PowerPoint</Application>
  <PresentationFormat>Экран (4:3)</PresentationFormat>
  <Paragraphs>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История развития автомобильного транспорта</vt:lpstr>
      <vt:lpstr>Слово автомобиль состоит из двух латинских слов – «auto», что обозначает «сам» и «mobille» - двигающийся.  Попытки создания самодвигающейся повозки возникли в глубокой  древности. </vt:lpstr>
      <vt:lpstr>Прообраз первого автомобиля создал крепостной Вятской губернии Леонтий Шамшуренков.  Свою четырёхколесную «самобеглую» коляску он представил в Санкт-Петербурге 1.11.1752 года. Она развивала скорость до 15 км/ч.</vt:lpstr>
      <vt:lpstr>Самоходная коляска Леонида Шамшуренкова 1752 год</vt:lpstr>
      <vt:lpstr>В 1791 г. Иван Кулибин создал 3-колёсную коляску, также приводимую мускульной силой человека</vt:lpstr>
      <vt:lpstr>Его «самокатка» имела почти все основные механизмы современного автомобиля: коробка скоростей, маховик, тормозную систему, подшипники качения.</vt:lpstr>
      <vt:lpstr>В 1789 году в США Оливер Эванс запатентовал первый самоходный автомобиль - амфибию</vt:lpstr>
      <vt:lpstr>      В конце 18 века были сконструированы первые автомобили, приводимые в действие при помощи пара. Однако, они не имели большого  распространения. </vt:lpstr>
      <vt:lpstr>Чертёж паровой телеги Куньо  (1769 г.)</vt:lpstr>
      <vt:lpstr>Однако, создателем современного автомобиля считается Карл Бенц, который поставил на свой автомобиль двигатель внутреннего сгорания, работающий на бензине.</vt:lpstr>
      <vt:lpstr>Автомобиль Бенца, 1885 год – первый серийный автомобиль с двигателем внутреннего сгорания</vt:lpstr>
      <vt:lpstr>С 1888 года в Германии началось серийное производство автомобилей под руководством Карла Бенца.  С 1900 года началось серийное производство автомобилей  во Франции и США. </vt:lpstr>
      <vt:lpstr>С  1890 по 1905 годы наблюдается бурный рост автомобильных заводов.  На рисунке представлен автомобиль Рено, Франция, 1898 год.</vt:lpstr>
      <vt:lpstr>Период с 1905 по 1915 год стал верхом в развитии автомобиля. В этот период наблюдается массовая продажа автомобилей.  На рисунке представлен  наиболее распространённый  автомобиль Форд –Т, Австралия, 1915 год  </vt:lpstr>
      <vt:lpstr>Годы после Первой мировой войны  (1919 – 1929 гг). Автомобили   характеризуются закрытыми кузовами, передним расположением двигателя, стандартизированным управлением.   Продолжается быстрое развитие двигателей внутреннего сгорания. Были сконструированы многоцилиндровые  двухрядные  V-образные двигатели </vt:lpstr>
      <vt:lpstr>Автомобиль Austin – 7, 1926 год.  Эта модель служила образцом для всех автомобилей  от BMW  до Nissan</vt:lpstr>
      <vt:lpstr>Следующий этап развития автомобилестроения   (1930-1948 гг) характеризуется уменьшением производителей автомобилей. Изобретение технологий механики, которые имеются у современных автомобилей. </vt:lpstr>
      <vt:lpstr>Переднеприводный Citroen Traction Avant , 1934 год.</vt:lpstr>
      <vt:lpstr>Послевоенные годы  1946 – 1950 гг  появился цельнометаллический кузов без выступающих фар, подножек, крыльев. Практически  первым в мире с таким кузовом был автомобиль ГАЗ-М-20 «Победа»</vt:lpstr>
      <vt:lpstr>Автомобиль ГАЗ-М-20 «Победа», 1946 год</vt:lpstr>
      <vt:lpstr>Период 1950-1960 годы повышалась мощность двигателя, увеличивалась скорость автомобилей, дизайн становился более искусным, автомобили распространялись по всему миру.</vt:lpstr>
      <vt:lpstr>Автомобили 1950-1960 лет</vt:lpstr>
      <vt:lpstr> 1960 – 1970 годы Борьба американской и европейской автомобильной промышленности за рынки сбыта. Укрепление Японского автопрома. </vt:lpstr>
      <vt:lpstr>1970 – 1990  годы Ввод ограничений на выброс автомобилями вредных веществ, производство экономичных малолитражных автомобилей, большая популярность полноприводных автомобилей, двухобъемных универсалов, появление нового класса однообъемных автомобилей. </vt:lpstr>
      <vt:lpstr>Автомобили </vt:lpstr>
      <vt:lpstr>Период с 1990 по настоящее время Развитие гибридных автомобилей (ДВС + Электромотор + АКБ), передний привод, повсеместное использование инжекторных систем, внедрение электроники.</vt:lpstr>
      <vt:lpstr>В конспект: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автомобильного транспорта</dc:title>
  <dc:creator>Your User Name</dc:creator>
  <cp:lastModifiedBy>Your User Name</cp:lastModifiedBy>
  <cp:revision>40</cp:revision>
  <dcterms:created xsi:type="dcterms:W3CDTF">2015-07-15T08:53:38Z</dcterms:created>
  <dcterms:modified xsi:type="dcterms:W3CDTF">2015-07-21T15:47:36Z</dcterms:modified>
</cp:coreProperties>
</file>