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3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68653E0-3D15-4F02-8383-2501DF3D232C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548E71-15F3-43DF-9AAB-7759AD320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1200" dirty="0" smtClean="0"/>
              <a:t>Структурное </a:t>
            </a:r>
            <a:r>
              <a:rPr lang="ru-RU" sz="1200" dirty="0" smtClean="0"/>
              <a:t>подразделение ГБОУ СОШ № 4 г.о. Чапаевск – детский сад №20, реализующее основные общеобразовательные программы дошкольного </a:t>
            </a:r>
            <a:r>
              <a:rPr lang="ru-RU" sz="1200" dirty="0" smtClean="0"/>
              <a:t>образования</a:t>
            </a:r>
            <a:br>
              <a:rPr lang="ru-RU" sz="1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П</a:t>
            </a:r>
            <a:r>
              <a:rPr lang="ru-RU" sz="2800" dirty="0" smtClean="0"/>
              <a:t>роектная </a:t>
            </a:r>
            <a:r>
              <a:rPr lang="ru-RU" sz="2800" dirty="0" smtClean="0"/>
              <a:t>деятельность с детьми второй младшей группы</a:t>
            </a:r>
            <a:br>
              <a:rPr lang="ru-RU" sz="2800" dirty="0" smtClean="0"/>
            </a:br>
            <a:r>
              <a:rPr lang="ru-RU" sz="2800" dirty="0" smtClean="0"/>
              <a:t> «Парк Юрского периода»</a:t>
            </a:r>
            <a:endParaRPr lang="ru-RU" sz="2800" dirty="0"/>
          </a:p>
        </p:txBody>
      </p:sp>
      <p:pic>
        <p:nvPicPr>
          <p:cNvPr id="1026" name="Picture 2" descr="E:\DCIM\101_PANA\P10107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571750"/>
            <a:ext cx="5528083" cy="3161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5877272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Автор: воспитатель Половникова Т.С.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83922" cy="41776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Наша группа активно использует метод проектов. Один из них  - «Парк Юрского периода».</a:t>
            </a:r>
            <a:endParaRPr lang="ru-RU" dirty="0"/>
          </a:p>
        </p:txBody>
      </p:sp>
      <p:pic>
        <p:nvPicPr>
          <p:cNvPr id="2050" name="Picture 2" descr="E:\DCIM\101_PANA\P1010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4000496" cy="3000372"/>
          </a:xfrm>
          <a:prstGeom prst="rect">
            <a:avLst/>
          </a:prstGeom>
          <a:noFill/>
        </p:spPr>
      </p:pic>
      <p:pic>
        <p:nvPicPr>
          <p:cNvPr id="2051" name="Picture 3" descr="E:\DCIM\101_PANA\P1010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411008"/>
            <a:ext cx="3833807" cy="2875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Целью нашего проекта стало изучение  жизни динозавров на земле.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Задачи:  </a:t>
            </a:r>
            <a:r>
              <a:rPr lang="ru-RU" dirty="0" smtClean="0"/>
              <a:t>поддержание у детей интереса к истории возникновения жизни на земле, развитие творческого воображения и мышления.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Нами были поставлены проблемные вопросы:  Кто такие динозавры? Чем они питались? В какие периоды жили? Существуют ли сейчас животные, похожие на динозавров?</a:t>
            </a:r>
          </a:p>
          <a:p>
            <a:r>
              <a:rPr lang="ru-RU" sz="1800" dirty="0" smtClean="0"/>
              <a:t>Для ответов на данные вопросы нами были созданы «копилки»</a:t>
            </a:r>
          </a:p>
          <a:p>
            <a:endParaRPr lang="ru-RU" sz="1800" dirty="0" smtClean="0"/>
          </a:p>
        </p:txBody>
      </p:sp>
      <p:pic>
        <p:nvPicPr>
          <p:cNvPr id="5122" name="Picture 2" descr="E:\DCIM\101_PANA\P10107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7072362" cy="4286280"/>
          </a:xfrm>
          <a:prstGeom prst="rect">
            <a:avLst/>
          </a:prstGeom>
          <a:noFill/>
        </p:spPr>
      </p:pic>
      <p:pic>
        <p:nvPicPr>
          <p:cNvPr id="5123" name="Picture 3" descr="E:\DCIM\101_PANA\P10107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14554"/>
            <a:ext cx="1928826" cy="1381955"/>
          </a:xfrm>
          <a:prstGeom prst="rect">
            <a:avLst/>
          </a:prstGeom>
          <a:noFill/>
        </p:spPr>
      </p:pic>
      <p:pic>
        <p:nvPicPr>
          <p:cNvPr id="5124" name="Picture 4" descr="E:\DCIM\101_PANA\P10107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143116"/>
            <a:ext cx="1751252" cy="1285884"/>
          </a:xfrm>
          <a:prstGeom prst="rect">
            <a:avLst/>
          </a:prstGeom>
          <a:noFill/>
        </p:spPr>
      </p:pic>
      <p:pic>
        <p:nvPicPr>
          <p:cNvPr id="5125" name="Picture 5" descr="E:\DCIM\101_PANA\P1010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929198"/>
            <a:ext cx="1737071" cy="1571636"/>
          </a:xfrm>
          <a:prstGeom prst="rect">
            <a:avLst/>
          </a:prstGeom>
          <a:noFill/>
        </p:spPr>
      </p:pic>
      <p:pic>
        <p:nvPicPr>
          <p:cNvPr id="5126" name="Picture 6" descr="E:\DCIM\101_PANA\P10107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18" y="4857760"/>
            <a:ext cx="1809762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/>
          <a:lstStyle/>
          <a:p>
            <a:r>
              <a:rPr lang="ru-RU" dirty="0" smtClean="0"/>
              <a:t>Рассматривание иллюстраций – увлекательное занятие.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E:\DCIM\101_PANA\P1010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191029" cy="3143272"/>
          </a:xfrm>
          <a:prstGeom prst="rect">
            <a:avLst/>
          </a:prstGeom>
          <a:noFill/>
        </p:spPr>
      </p:pic>
      <p:pic>
        <p:nvPicPr>
          <p:cNvPr id="6147" name="Picture 3" descr="E:\DCIM\101_PANA\P1010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000240"/>
            <a:ext cx="4190997" cy="3143248"/>
          </a:xfrm>
          <a:prstGeom prst="rect">
            <a:avLst/>
          </a:prstGeom>
          <a:noFill/>
        </p:spPr>
      </p:pic>
      <p:pic>
        <p:nvPicPr>
          <p:cNvPr id="6148" name="Picture 4" descr="E:\DCIM\101_PANA\P10107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071941"/>
            <a:ext cx="3286148" cy="2464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Оказалось, что дома у ребят есть игрушечные динозавры. Было решено  создать общую коллекцию и использовать ее для макета «Парк Юрского периода».</a:t>
            </a:r>
          </a:p>
          <a:p>
            <a:endParaRPr lang="ru-RU" sz="2000" dirty="0"/>
          </a:p>
        </p:txBody>
      </p:sp>
      <p:pic>
        <p:nvPicPr>
          <p:cNvPr id="5" name="Picture 6" descr="E:\DCIM\101_PANA\P1010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4857752" cy="3643314"/>
          </a:xfrm>
          <a:prstGeom prst="rect">
            <a:avLst/>
          </a:prstGeom>
          <a:noFill/>
        </p:spPr>
      </p:pic>
      <p:pic>
        <p:nvPicPr>
          <p:cNvPr id="6" name="Picture 7" descr="E:\DCIM\101_PANA\P1010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4190996" cy="31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Совместно с детьми нами был создан макет древнего мира.</a:t>
            </a:r>
          </a:p>
          <a:p>
            <a:endParaRPr lang="ru-RU" dirty="0"/>
          </a:p>
        </p:txBody>
      </p:sp>
      <p:pic>
        <p:nvPicPr>
          <p:cNvPr id="5" name="Picture 2" descr="E:\DCIM\101_PANA\P1010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4381499" cy="3286124"/>
          </a:xfrm>
          <a:prstGeom prst="rect">
            <a:avLst/>
          </a:prstGeom>
          <a:noFill/>
        </p:spPr>
      </p:pic>
      <p:pic>
        <p:nvPicPr>
          <p:cNvPr id="6" name="Picture 3" descr="E:\DCIM\101_PANA\P1010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143248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/>
          <a:lstStyle/>
          <a:p>
            <a:r>
              <a:rPr lang="ru-RU" dirty="0" smtClean="0"/>
              <a:t>Изготовлена дидактическая игра по технологии ТРИЗ «Чей хвост»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E:\DCIM\101_PANA\P1010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143272" cy="2357454"/>
          </a:xfrm>
          <a:prstGeom prst="rect">
            <a:avLst/>
          </a:prstGeom>
          <a:noFill/>
        </p:spPr>
      </p:pic>
      <p:pic>
        <p:nvPicPr>
          <p:cNvPr id="4099" name="Picture 3" descr="E:\DCIM\101_PANA\P1010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500174"/>
            <a:ext cx="2952739" cy="2214554"/>
          </a:xfrm>
          <a:prstGeom prst="rect">
            <a:avLst/>
          </a:prstGeom>
          <a:noFill/>
        </p:spPr>
      </p:pic>
      <p:pic>
        <p:nvPicPr>
          <p:cNvPr id="4100" name="Picture 4" descr="E:\DCIM\101_PANA\P10107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357562"/>
            <a:ext cx="3000396" cy="2500330"/>
          </a:xfrm>
          <a:prstGeom prst="rect">
            <a:avLst/>
          </a:prstGeom>
          <a:noFill/>
        </p:spPr>
      </p:pic>
      <p:pic>
        <p:nvPicPr>
          <p:cNvPr id="4101" name="Picture 5" descr="E:\DCIM\101_PANA\P10107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6848" y="3357562"/>
            <a:ext cx="3238523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/>
          <a:lstStyle/>
          <a:p>
            <a:r>
              <a:rPr lang="ru-RU" sz="2000" dirty="0" smtClean="0"/>
              <a:t>Подводя итоги, можно сказать, что в ходе выполнения проекта дети получили знания о жизни динозавров. В процессе проектной деятельности у детей были сформированы ключевые компетентности: социальная, коммуникативная, информационная, деятельная.</a:t>
            </a:r>
          </a:p>
        </p:txBody>
      </p:sp>
      <p:pic>
        <p:nvPicPr>
          <p:cNvPr id="8194" name="Picture 2" descr="E:\DCIM\101_PANA\P1010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214554"/>
            <a:ext cx="592935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58</TotalTime>
  <Words>199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Структурное подразделение ГБОУ СОШ № 4 г.о. Чапаевск – детский сад №20, реализующее основные общеобразовательные программы дошкольного образования  Проектная деятельность с детьми второй младшей группы  «Парк Юрского периода»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с детьми второй младшей группы  «Парк Юрского периода»</dc:title>
  <dc:creator>Светлана</dc:creator>
  <cp:lastModifiedBy>Елена</cp:lastModifiedBy>
  <cp:revision>7</cp:revision>
  <dcterms:created xsi:type="dcterms:W3CDTF">2014-03-24T06:40:40Z</dcterms:created>
  <dcterms:modified xsi:type="dcterms:W3CDTF">2014-03-24T10:08:22Z</dcterms:modified>
</cp:coreProperties>
</file>