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6" r:id="rId3"/>
    <p:sldId id="257" r:id="rId4"/>
    <p:sldId id="258" r:id="rId5"/>
    <p:sldId id="260" r:id="rId6"/>
    <p:sldId id="261" r:id="rId7"/>
    <p:sldId id="262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42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9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10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24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04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36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51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2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65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6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5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88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4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2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1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ED6182-EE3C-42B9-B8D7-1EBD58384156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E95A13-6B81-4DC8-973D-483E56672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1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1574" y="2154827"/>
            <a:ext cx="9448800" cy="1825096"/>
          </a:xfrm>
        </p:spPr>
        <p:txBody>
          <a:bodyPr/>
          <a:lstStyle/>
          <a:p>
            <a:r>
              <a:rPr lang="ru-RU" dirty="0" smtClean="0"/>
              <a:t>Теорема Пифагора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5049" y="5425376"/>
            <a:ext cx="9448800" cy="685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Исламова </a:t>
            </a:r>
            <a:r>
              <a:rPr lang="ru-RU" dirty="0" err="1" smtClean="0"/>
              <a:t>Лайсания</a:t>
            </a:r>
            <a:r>
              <a:rPr lang="ru-RU" dirty="0" smtClean="0"/>
              <a:t> </a:t>
            </a:r>
            <a:r>
              <a:rPr lang="ru-RU" dirty="0" err="1" smtClean="0"/>
              <a:t>Залалетдиновна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МБОУ «Лицей-интернат№79» г. Набережные Челны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8369" y="1625110"/>
            <a:ext cx="3136323" cy="235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8758"/>
            <a:ext cx="7048499" cy="6549241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chemeClr val="accent3"/>
                </a:solidFill>
              </a:rPr>
              <a:t>Мыслитель</a:t>
            </a: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sz="7300" dirty="0"/>
              <a:t/>
            </a:r>
            <a:br>
              <a:rPr lang="ru-RU" sz="7300" dirty="0"/>
            </a:br>
            <a:r>
              <a:rPr lang="ru-RU" sz="7300" b="1" dirty="0" smtClean="0">
                <a:solidFill>
                  <a:schemeClr val="accent2"/>
                </a:solidFill>
              </a:rPr>
              <a:t>Философ</a:t>
            </a: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sz="7300" dirty="0"/>
              <a:t/>
            </a:r>
            <a:br>
              <a:rPr lang="ru-RU" sz="7300" dirty="0"/>
            </a:br>
            <a:r>
              <a:rPr lang="ru-RU" sz="7300" dirty="0" smtClean="0">
                <a:solidFill>
                  <a:schemeClr val="accent6"/>
                </a:solidFill>
              </a:rPr>
              <a:t>Математик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8499" y="-2"/>
            <a:ext cx="51435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6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1459" y="356260"/>
            <a:ext cx="4520541" cy="55160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0625" y="-35626"/>
            <a:ext cx="758083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Факты биографии Пифагора не известны достоверно. О его жизненном пути можно судить лишь из произведений других древнегреческих философов. По их мнению, математик Пифагор общался с известнейшими мудрецами, учеными того времени. Пифагору повезло больше, чем другим ученым древности. О нем сохранились десятки легенд и мифов, правдивых и выдуманных, реальных и вымышленных. С его именем связано многое в математике и в первую очередь, конечно, теорема, носящая его имя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26170" y="7464630"/>
            <a:ext cx="10018713" cy="312420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309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431" y="-145455"/>
            <a:ext cx="10018713" cy="1752599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Теорема Пифагора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2430" y="1092666"/>
            <a:ext cx="10018713" cy="5201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 прямоугольном треугольнике квадрат гипотенузы равен сумме квадратов катетов </a:t>
            </a:r>
          </a:p>
          <a:p>
            <a:pPr marL="0" indent="0">
              <a:buNone/>
            </a:pPr>
            <a:r>
              <a:rPr lang="ru-RU" sz="3200" dirty="0" smtClean="0"/>
              <a:t>            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      </a:t>
            </a:r>
            <a:r>
              <a:rPr lang="ru-RU" sz="4000" dirty="0" smtClean="0"/>
              <a:t>а               с                               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4400" dirty="0" smtClean="0"/>
              <a:t>                    в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3863" flipH="1">
            <a:off x="10119288" y="4596534"/>
            <a:ext cx="1964310" cy="2076566"/>
          </a:xfrm>
          <a:prstGeom prst="rect">
            <a:avLst/>
          </a:prstGeom>
        </p:spPr>
      </p:pic>
      <p:sp>
        <p:nvSpPr>
          <p:cNvPr id="6" name="Прямоугольный треугольник 5"/>
          <p:cNvSpPr/>
          <p:nvPr/>
        </p:nvSpPr>
        <p:spPr>
          <a:xfrm>
            <a:off x="2161309" y="2933205"/>
            <a:ext cx="3325091" cy="2244437"/>
          </a:xfrm>
          <a:prstGeom prst="rt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997" y="3296961"/>
            <a:ext cx="4136038" cy="130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263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171" y="-1"/>
            <a:ext cx="10493829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3859481"/>
            <a:ext cx="2569307" cy="299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8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800" y="1"/>
            <a:ext cx="10018713" cy="137753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Решение задач</a:t>
            </a:r>
            <a:endParaRPr lang="ru-RU" sz="7200" dirty="0">
              <a:solidFill>
                <a:srgbClr val="0070C0"/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2973" y="1140032"/>
            <a:ext cx="9239209" cy="44193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41466">
            <a:off x="365385" y="4092305"/>
            <a:ext cx="2388448" cy="26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7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2"/>
            <a:ext cx="12192001" cy="6875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3026">
            <a:off x="9316433" y="4108861"/>
            <a:ext cx="2715737" cy="271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1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151410"/>
            <a:ext cx="10018713" cy="1752599"/>
          </a:xfrm>
        </p:spPr>
        <p:txBody>
          <a:bodyPr/>
          <a:lstStyle/>
          <a:p>
            <a:r>
              <a:rPr lang="ru-RU" sz="5400" dirty="0">
                <a:solidFill>
                  <a:srgbClr val="FF0000"/>
                </a:solidFill>
              </a:rPr>
              <a:t>Теореме Пифагора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6919" y="1046015"/>
            <a:ext cx="7192280" cy="5694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Если </a:t>
            </a:r>
            <a:r>
              <a:rPr lang="ru-RU" sz="2800" dirty="0">
                <a:solidFill>
                  <a:srgbClr val="002060"/>
                </a:solidFill>
              </a:rPr>
              <a:t>дан нам </a:t>
            </a:r>
            <a:r>
              <a:rPr lang="ru-RU" sz="2800" dirty="0" smtClean="0">
                <a:solidFill>
                  <a:srgbClr val="002060"/>
                </a:solidFill>
              </a:rPr>
              <a:t>треугольник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И </a:t>
            </a:r>
            <a:r>
              <a:rPr lang="ru-RU" sz="2800" dirty="0">
                <a:solidFill>
                  <a:srgbClr val="002060"/>
                </a:solidFill>
              </a:rPr>
              <a:t>притом с прямым углом,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То квадрат гипотенузы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Мы всегда легко найдем: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Катеты в квадрат возводим,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Сумму степеней находим —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И таким простым путем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К результату мы придем.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И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Дырченко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8272">
            <a:off x="7109697" y="2280062"/>
            <a:ext cx="4170747" cy="391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20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95</TotalTime>
  <Words>156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Corbel</vt:lpstr>
      <vt:lpstr>Параллакс</vt:lpstr>
      <vt:lpstr>Теорема Пифагора</vt:lpstr>
      <vt:lpstr>Мыслитель  Философ  Математик   </vt:lpstr>
      <vt:lpstr>Презентация PowerPoint</vt:lpstr>
      <vt:lpstr>Теорема Пифагора</vt:lpstr>
      <vt:lpstr>Презентация PowerPoint</vt:lpstr>
      <vt:lpstr>Решение задач</vt:lpstr>
      <vt:lpstr>Презентация PowerPoint</vt:lpstr>
      <vt:lpstr>Теореме Пифагора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Пифагора</dc:title>
  <dc:creator>Исламовы</dc:creator>
  <cp:lastModifiedBy>Исламовы</cp:lastModifiedBy>
  <cp:revision>11</cp:revision>
  <dcterms:created xsi:type="dcterms:W3CDTF">2015-03-27T06:05:49Z</dcterms:created>
  <dcterms:modified xsi:type="dcterms:W3CDTF">2015-03-27T07:41:07Z</dcterms:modified>
</cp:coreProperties>
</file>